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62"/>
  </p:notesMasterIdLst>
  <p:sldIdLst>
    <p:sldId id="256" r:id="rId4"/>
    <p:sldId id="257" r:id="rId5"/>
    <p:sldId id="258" r:id="rId6"/>
    <p:sldId id="259" r:id="rId7"/>
    <p:sldId id="260"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embeddedFontLst>
    <p:embeddedFont>
      <p:font typeface="Georgia" panose="02040502050405020303" pitchFamily="18" charset="0"/>
      <p:regular r:id="rId63"/>
      <p:bold r:id="rId64"/>
      <p:italic r:id="rId65"/>
      <p:boldItalic r:id="rId66"/>
    </p:embeddedFont>
    <p:embeddedFont>
      <p:font typeface="Old Standard TT" panose="020B0604020202020204" charset="0"/>
      <p:regular r:id="rId67"/>
      <p:bold r:id="rId68"/>
      <p: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D097BD-A2C8-4D63-820E-C9A89B3ECB95}">
  <a:tblStyle styleId="{10D097BD-A2C8-4D63-820E-C9A89B3ECB9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1.fntdata"/><Relationship Id="rId68" Type="http://schemas.openxmlformats.org/officeDocument/2006/relationships/font" Target="fonts/font6.fntdata"/><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3.fntdata"/><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ab7e4bd59_15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cab7e4bd59_15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cab7e4bd59_1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cab7e4bd59_1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cf39c7bdb3_0_1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cf39c7bdb3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cab7e4bd59_2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cab7e4bd59_2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cf39c7bdb3_0_1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cf39c7bdb3_0_1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cab7e4bd59_2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cab7e4bd59_2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cf39c7bdb3_0_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cf39c7bdb3_0_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cf39c7bdb3_0_2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0" name="Google Shape;1510;gcf39c7bdb3_0_2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cab7e4bd59_15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1" name="Google Shape;1921;gcab7e4bd59_15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f39c7bdb3_0_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f39c7bdb3_0_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cab7e4bd59_2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cab7e4bd59_2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f39c7bdb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f39c7bdb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cf37f8f272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cf37f8f272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cf39c7bdb3_0_2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7" name="Google Shape;1997;gcf39c7bdb3_0_2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cf39c7bdb3_0_3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cf39c7bdb3_0_3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cec02a52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3" name="Google Shape;2423;gcec02a52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gcec02a5252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4" name="Google Shape;2444;gcec02a5252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cf39c7bdb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8" name="Google Shape;2468;gcf39c7bdb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ce111ead46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7" name="Google Shape;2487;gce111ead46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cab7e4bd59_15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8" name="Google Shape;2638;gcab7e4bd59_15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8"/>
        <p:cNvGrpSpPr/>
        <p:nvPr/>
      </p:nvGrpSpPr>
      <p:grpSpPr>
        <a:xfrm>
          <a:off x="0" y="0"/>
          <a:ext cx="0" cy="0"/>
          <a:chOff x="0" y="0"/>
          <a:chExt cx="0" cy="0"/>
        </a:xfrm>
      </p:grpSpPr>
      <p:sp>
        <p:nvSpPr>
          <p:cNvPr id="2669" name="Google Shape;2669;gcec02a525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0" name="Google Shape;2670;gcec02a525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1000">
              <a:solidFill>
                <a:schemeClr val="dk1"/>
              </a:solidFill>
            </a:endParaRPr>
          </a:p>
          <a:p>
            <a:pPr marL="457200" marR="609600" lvl="0" indent="0" algn="l" rtl="0">
              <a:lnSpc>
                <a:spcPct val="218181"/>
              </a:lnSpc>
              <a:spcBef>
                <a:spcPts val="2400"/>
              </a:spcBef>
              <a:spcAft>
                <a:spcPts val="0"/>
              </a:spcAft>
              <a:buClr>
                <a:schemeClr val="dk1"/>
              </a:buClr>
              <a:buSzPts val="1100"/>
              <a:buFont typeface="Arial"/>
              <a:buNone/>
            </a:pPr>
            <a:endParaRPr sz="1350">
              <a:solidFill>
                <a:srgbClr val="2E2E2E"/>
              </a:solidFill>
              <a:highlight>
                <a:srgbClr val="F5F5F5"/>
              </a:highlight>
              <a:latin typeface="Georgia"/>
              <a:ea typeface="Georgia"/>
              <a:cs typeface="Georgia"/>
              <a:sym typeface="Georgia"/>
            </a:endParaRPr>
          </a:p>
          <a:p>
            <a:pPr marL="457200" marR="609600" lvl="0" indent="0" algn="l" rtl="0">
              <a:lnSpc>
                <a:spcPct val="218181"/>
              </a:lnSpc>
              <a:spcBef>
                <a:spcPts val="2400"/>
              </a:spcBef>
              <a:spcAft>
                <a:spcPts val="0"/>
              </a:spcAft>
              <a:buClr>
                <a:schemeClr val="dk1"/>
              </a:buClr>
              <a:buSzPts val="1100"/>
              <a:buFont typeface="Arial"/>
              <a:buNone/>
            </a:pPr>
            <a:endParaRPr sz="1350">
              <a:solidFill>
                <a:srgbClr val="2E2E2E"/>
              </a:solidFill>
              <a:highlight>
                <a:srgbClr val="F5F5F5"/>
              </a:highlight>
              <a:latin typeface="Georgia"/>
              <a:ea typeface="Georgia"/>
              <a:cs typeface="Georgia"/>
              <a:sym typeface="Georgia"/>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cee5c7fab6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cee5c7fab6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cab7e4bd59_15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6" name="Google Shape;666;gcab7e4bd59_15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6"/>
        <p:cNvGrpSpPr/>
        <p:nvPr/>
      </p:nvGrpSpPr>
      <p:grpSpPr>
        <a:xfrm>
          <a:off x="0" y="0"/>
          <a:ext cx="0" cy="0"/>
          <a:chOff x="0" y="0"/>
          <a:chExt cx="0" cy="0"/>
        </a:xfrm>
      </p:grpSpPr>
      <p:sp>
        <p:nvSpPr>
          <p:cNvPr id="2707" name="Google Shape;2707;gcab7e4bd59_21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8" name="Google Shape;2708;gcab7e4bd59_21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7"/>
        <p:cNvGrpSpPr/>
        <p:nvPr/>
      </p:nvGrpSpPr>
      <p:grpSpPr>
        <a:xfrm>
          <a:off x="0" y="0"/>
          <a:ext cx="0" cy="0"/>
          <a:chOff x="0" y="0"/>
          <a:chExt cx="0" cy="0"/>
        </a:xfrm>
      </p:grpSpPr>
      <p:sp>
        <p:nvSpPr>
          <p:cNvPr id="2858" name="Google Shape;2858;gcee5c7fab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9" name="Google Shape;2859;gcee5c7fab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cee5c7fab6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cee5c7fab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4"/>
        <p:cNvGrpSpPr/>
        <p:nvPr/>
      </p:nvGrpSpPr>
      <p:grpSpPr>
        <a:xfrm>
          <a:off x="0" y="0"/>
          <a:ext cx="0" cy="0"/>
          <a:chOff x="0" y="0"/>
          <a:chExt cx="0" cy="0"/>
        </a:xfrm>
      </p:grpSpPr>
      <p:sp>
        <p:nvSpPr>
          <p:cNvPr id="2875" name="Google Shape;2875;gcee5c7fab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6" name="Google Shape;2876;gcee5c7fab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cee5c7fab6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cee5c7fab6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8"/>
        <p:cNvGrpSpPr/>
        <p:nvPr/>
      </p:nvGrpSpPr>
      <p:grpSpPr>
        <a:xfrm>
          <a:off x="0" y="0"/>
          <a:ext cx="0" cy="0"/>
          <a:chOff x="0" y="0"/>
          <a:chExt cx="0" cy="0"/>
        </a:xfrm>
      </p:grpSpPr>
      <p:sp>
        <p:nvSpPr>
          <p:cNvPr id="2889" name="Google Shape;2889;gcee5c7fab6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0" name="Google Shape;2890;gcee5c7fab6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gcee5c7fab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7" name="Google Shape;2897;gcee5c7fab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2"/>
        <p:cNvGrpSpPr/>
        <p:nvPr/>
      </p:nvGrpSpPr>
      <p:grpSpPr>
        <a:xfrm>
          <a:off x="0" y="0"/>
          <a:ext cx="0" cy="0"/>
          <a:chOff x="0" y="0"/>
          <a:chExt cx="0" cy="0"/>
        </a:xfrm>
      </p:grpSpPr>
      <p:sp>
        <p:nvSpPr>
          <p:cNvPr id="2903" name="Google Shape;2903;gcee5c7fab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4" name="Google Shape;2904;gcee5c7fab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0"/>
        <p:cNvGrpSpPr/>
        <p:nvPr/>
      </p:nvGrpSpPr>
      <p:grpSpPr>
        <a:xfrm>
          <a:off x="0" y="0"/>
          <a:ext cx="0" cy="0"/>
          <a:chOff x="0" y="0"/>
          <a:chExt cx="0" cy="0"/>
        </a:xfrm>
      </p:grpSpPr>
      <p:sp>
        <p:nvSpPr>
          <p:cNvPr id="2911" name="Google Shape;2911;gcee5c7fab6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2" name="Google Shape;2912;gcee5c7fab6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9"/>
        <p:cNvGrpSpPr/>
        <p:nvPr/>
      </p:nvGrpSpPr>
      <p:grpSpPr>
        <a:xfrm>
          <a:off x="0" y="0"/>
          <a:ext cx="0" cy="0"/>
          <a:chOff x="0" y="0"/>
          <a:chExt cx="0" cy="0"/>
        </a:xfrm>
      </p:grpSpPr>
      <p:sp>
        <p:nvSpPr>
          <p:cNvPr id="2920" name="Google Shape;2920;gcee5c7fab6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1" name="Google Shape;2921;gcee5c7fab6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cf39c7bdb3_0_1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cf39c7bdb3_0_1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6"/>
        <p:cNvGrpSpPr/>
        <p:nvPr/>
      </p:nvGrpSpPr>
      <p:grpSpPr>
        <a:xfrm>
          <a:off x="0" y="0"/>
          <a:ext cx="0" cy="0"/>
          <a:chOff x="0" y="0"/>
          <a:chExt cx="0" cy="0"/>
        </a:xfrm>
      </p:grpSpPr>
      <p:sp>
        <p:nvSpPr>
          <p:cNvPr id="2927" name="Google Shape;2927;gcee5c7fab6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8" name="Google Shape;2928;gcee5c7fab6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cee5c7fab6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5" name="Google Shape;2935;gcee5c7fab6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cee5c7fab6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cee5c7fab6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8"/>
        <p:cNvGrpSpPr/>
        <p:nvPr/>
      </p:nvGrpSpPr>
      <p:grpSpPr>
        <a:xfrm>
          <a:off x="0" y="0"/>
          <a:ext cx="0" cy="0"/>
          <a:chOff x="0" y="0"/>
          <a:chExt cx="0" cy="0"/>
        </a:xfrm>
      </p:grpSpPr>
      <p:sp>
        <p:nvSpPr>
          <p:cNvPr id="2949" name="Google Shape;2949;gcf37f8f27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0" name="Google Shape;2950;gcf37f8f27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4"/>
        <p:cNvGrpSpPr/>
        <p:nvPr/>
      </p:nvGrpSpPr>
      <p:grpSpPr>
        <a:xfrm>
          <a:off x="0" y="0"/>
          <a:ext cx="0" cy="0"/>
          <a:chOff x="0" y="0"/>
          <a:chExt cx="0" cy="0"/>
        </a:xfrm>
      </p:grpSpPr>
      <p:sp>
        <p:nvSpPr>
          <p:cNvPr id="2955" name="Google Shape;2955;gcee5c7fab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6" name="Google Shape;2956;gcee5c7fab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gcee5c7fab6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3" name="Google Shape;2963;gcee5c7fab6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cee5c7fab6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0" name="Google Shape;2970;gcee5c7fab6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cab7e4bd59_15_1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1" name="Google Shape;3121;gcab7e4bd59_15_1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6"/>
        <p:cNvGrpSpPr/>
        <p:nvPr/>
      </p:nvGrpSpPr>
      <p:grpSpPr>
        <a:xfrm>
          <a:off x="0" y="0"/>
          <a:ext cx="0" cy="0"/>
          <a:chOff x="0" y="0"/>
          <a:chExt cx="0" cy="0"/>
        </a:xfrm>
      </p:grpSpPr>
      <p:sp>
        <p:nvSpPr>
          <p:cNvPr id="3327" name="Google Shape;3327;gceb72d533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8" name="Google Shape;3328;gceb72d533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5"/>
        <p:cNvGrpSpPr/>
        <p:nvPr/>
      </p:nvGrpSpPr>
      <p:grpSpPr>
        <a:xfrm>
          <a:off x="0" y="0"/>
          <a:ext cx="0" cy="0"/>
          <a:chOff x="0" y="0"/>
          <a:chExt cx="0" cy="0"/>
        </a:xfrm>
      </p:grpSpPr>
      <p:sp>
        <p:nvSpPr>
          <p:cNvPr id="3336" name="Google Shape;3336;gceb72d533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7" name="Google Shape;3337;gceb72d533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ab7e4bd59_15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gcab7e4bd59_15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gceb72d533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6" name="Google Shape;3346;gceb72d533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6"/>
        <p:cNvGrpSpPr/>
        <p:nvPr/>
      </p:nvGrpSpPr>
      <p:grpSpPr>
        <a:xfrm>
          <a:off x="0" y="0"/>
          <a:ext cx="0" cy="0"/>
          <a:chOff x="0" y="0"/>
          <a:chExt cx="0" cy="0"/>
        </a:xfrm>
      </p:grpSpPr>
      <p:sp>
        <p:nvSpPr>
          <p:cNvPr id="3357" name="Google Shape;3357;gceb72d533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8" name="Google Shape;3358;gceb72d533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gceb72d533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9" name="Google Shape;3369;gceb72d533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7"/>
        <p:cNvGrpSpPr/>
        <p:nvPr/>
      </p:nvGrpSpPr>
      <p:grpSpPr>
        <a:xfrm>
          <a:off x="0" y="0"/>
          <a:ext cx="0" cy="0"/>
          <a:chOff x="0" y="0"/>
          <a:chExt cx="0" cy="0"/>
        </a:xfrm>
      </p:grpSpPr>
      <p:sp>
        <p:nvSpPr>
          <p:cNvPr id="3378" name="Google Shape;3378;gceb72d533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9" name="Google Shape;3379;gceb72d533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5"/>
        <p:cNvGrpSpPr/>
        <p:nvPr/>
      </p:nvGrpSpPr>
      <p:grpSpPr>
        <a:xfrm>
          <a:off x="0" y="0"/>
          <a:ext cx="0" cy="0"/>
          <a:chOff x="0" y="0"/>
          <a:chExt cx="0" cy="0"/>
        </a:xfrm>
      </p:grpSpPr>
      <p:sp>
        <p:nvSpPr>
          <p:cNvPr id="3386" name="Google Shape;3386;gcab7e4bd59_15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7" name="Google Shape;3387;gcab7e4bd59_15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cab7e4bd59_21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2" name="Google Shape;3422;gcab7e4bd59_21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1"/>
        <p:cNvGrpSpPr/>
        <p:nvPr/>
      </p:nvGrpSpPr>
      <p:grpSpPr>
        <a:xfrm>
          <a:off x="0" y="0"/>
          <a:ext cx="0" cy="0"/>
          <a:chOff x="0" y="0"/>
          <a:chExt cx="0" cy="0"/>
        </a:xfrm>
      </p:grpSpPr>
      <p:sp>
        <p:nvSpPr>
          <p:cNvPr id="3572" name="Google Shape;3572;gcab7e4bd59_15_1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3" name="Google Shape;3573;gcab7e4bd59_15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2"/>
        <p:cNvGrpSpPr/>
        <p:nvPr/>
      </p:nvGrpSpPr>
      <p:grpSpPr>
        <a:xfrm>
          <a:off x="0" y="0"/>
          <a:ext cx="0" cy="0"/>
          <a:chOff x="0" y="0"/>
          <a:chExt cx="0" cy="0"/>
        </a:xfrm>
      </p:grpSpPr>
      <p:sp>
        <p:nvSpPr>
          <p:cNvPr id="4083" name="Google Shape;4083;gcee5c7fab6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4" name="Google Shape;4084;gcee5c7fab6_3_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cab7e4bd59_15_2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9" name="Google Shape;4229;gcab7e4bd59_15_2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cc4cd460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cc4cd460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cf39c7bdb3_0_1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cf39c7bdb3_0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cee5c7fef0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cee5c7fef0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cf39c7bdb3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cf39c7bdb3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yle slide layout">
  <p:cSld name="Style slide layout">
    <p:spTree>
      <p:nvGrpSpPr>
        <p:cNvPr id="1" name="Shape 52"/>
        <p:cNvGrpSpPr/>
        <p:nvPr/>
      </p:nvGrpSpPr>
      <p:grpSpPr>
        <a:xfrm>
          <a:off x="0" y="0"/>
          <a:ext cx="0" cy="0"/>
          <a:chOff x="0" y="0"/>
          <a:chExt cx="0" cy="0"/>
        </a:xfrm>
      </p:grpSpPr>
      <p:sp>
        <p:nvSpPr>
          <p:cNvPr id="53" name="Google Shape;53;p15"/>
          <p:cNvSpPr>
            <a:spLocks noGrp="1"/>
          </p:cNvSpPr>
          <p:nvPr>
            <p:ph type="pic" idx="2"/>
          </p:nvPr>
        </p:nvSpPr>
        <p:spPr>
          <a:xfrm>
            <a:off x="1332409" y="1404052"/>
            <a:ext cx="2495009" cy="2495009"/>
          </a:xfrm>
          <a:prstGeom prst="diamond">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spTree>
      <p:nvGrpSpPr>
        <p:cNvPr id="1" name="Shape 5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Style slide layout">
  <p:cSld name="7_Style slide layout">
    <p:bg>
      <p:bgPr>
        <a:blipFill>
          <a:blip r:embed="rId2">
            <a:alphaModFix/>
          </a:blip>
          <a:stretch>
            <a:fillRect/>
          </a:stretch>
        </a:blip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8_Style slide layout">
  <p:cSld name="8_Style slide layout">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8"/>
          <p:cNvSpPr>
            <a:spLocks noGrp="1"/>
          </p:cNvSpPr>
          <p:nvPr>
            <p:ph type="pic" idx="2"/>
          </p:nvPr>
        </p:nvSpPr>
        <p:spPr>
          <a:xfrm>
            <a:off x="679268" y="1368836"/>
            <a:ext cx="1702230" cy="2052228"/>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58" name="Google Shape;58;p18"/>
          <p:cNvSpPr>
            <a:spLocks noGrp="1"/>
          </p:cNvSpPr>
          <p:nvPr>
            <p:ph type="pic" idx="3"/>
          </p:nvPr>
        </p:nvSpPr>
        <p:spPr>
          <a:xfrm>
            <a:off x="2711367" y="1368836"/>
            <a:ext cx="1702230" cy="2052228"/>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59" name="Google Shape;59;p18"/>
          <p:cNvSpPr>
            <a:spLocks noGrp="1"/>
          </p:cNvSpPr>
          <p:nvPr>
            <p:ph type="pic" idx="4"/>
          </p:nvPr>
        </p:nvSpPr>
        <p:spPr>
          <a:xfrm>
            <a:off x="4743466" y="1368836"/>
            <a:ext cx="1702230" cy="2052228"/>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60" name="Google Shape;60;p18"/>
          <p:cNvSpPr>
            <a:spLocks noGrp="1"/>
          </p:cNvSpPr>
          <p:nvPr>
            <p:ph type="pic" idx="5"/>
          </p:nvPr>
        </p:nvSpPr>
        <p:spPr>
          <a:xfrm>
            <a:off x="6775768" y="1368836"/>
            <a:ext cx="1702230" cy="2052228"/>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61" name="Google Shape;61;p18"/>
          <p:cNvSpPr/>
          <p:nvPr/>
        </p:nvSpPr>
        <p:spPr>
          <a:xfrm>
            <a:off x="679268" y="3421063"/>
            <a:ext cx="1702419" cy="120642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62" name="Google Shape;62;p18"/>
          <p:cNvSpPr/>
          <p:nvPr/>
        </p:nvSpPr>
        <p:spPr>
          <a:xfrm>
            <a:off x="2711382" y="3421063"/>
            <a:ext cx="1702419" cy="120642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63" name="Google Shape;63;p18"/>
          <p:cNvSpPr/>
          <p:nvPr/>
        </p:nvSpPr>
        <p:spPr>
          <a:xfrm>
            <a:off x="4743482" y="3421063"/>
            <a:ext cx="1702419" cy="120642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64" name="Google Shape;64;p18"/>
          <p:cNvSpPr/>
          <p:nvPr/>
        </p:nvSpPr>
        <p:spPr>
          <a:xfrm>
            <a:off x="6775580" y="3421063"/>
            <a:ext cx="1702419" cy="120642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65" name="Google Shape;65;p18"/>
          <p:cNvSpPr/>
          <p:nvPr/>
        </p:nvSpPr>
        <p:spPr>
          <a:xfrm>
            <a:off x="679268" y="3421063"/>
            <a:ext cx="1702419" cy="81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66" name="Google Shape;66;p18"/>
          <p:cNvSpPr/>
          <p:nvPr/>
        </p:nvSpPr>
        <p:spPr>
          <a:xfrm>
            <a:off x="2711382" y="3421063"/>
            <a:ext cx="1702419" cy="81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67" name="Google Shape;67;p18"/>
          <p:cNvSpPr/>
          <p:nvPr/>
        </p:nvSpPr>
        <p:spPr>
          <a:xfrm>
            <a:off x="4743482" y="3421063"/>
            <a:ext cx="1702419" cy="81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68" name="Google Shape;68;p18"/>
          <p:cNvSpPr/>
          <p:nvPr/>
        </p:nvSpPr>
        <p:spPr>
          <a:xfrm>
            <a:off x="6775580" y="3421063"/>
            <a:ext cx="1702419" cy="81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0"/>
        <p:cNvGrpSpPr/>
        <p:nvPr/>
      </p:nvGrpSpPr>
      <p:grpSpPr>
        <a:xfrm>
          <a:off x="0" y="0"/>
          <a:ext cx="0" cy="0"/>
          <a:chOff x="0" y="0"/>
          <a:chExt cx="0" cy="0"/>
        </a:xfrm>
      </p:grpSpPr>
      <p:sp>
        <p:nvSpPr>
          <p:cNvPr id="71" name="Google Shape;71;p20"/>
          <p:cNvSpPr/>
          <p:nvPr/>
        </p:nvSpPr>
        <p:spPr>
          <a:xfrm>
            <a:off x="5677633" y="413792"/>
            <a:ext cx="2577174" cy="3864558"/>
          </a:xfrm>
          <a:prstGeom prst="rect">
            <a:avLst/>
          </a:prstGeom>
          <a:noFill/>
          <a:ln w="889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2" name="Google Shape;72;p20"/>
          <p:cNvSpPr>
            <a:spLocks noGrp="1"/>
          </p:cNvSpPr>
          <p:nvPr>
            <p:ph type="pic" idx="2"/>
          </p:nvPr>
        </p:nvSpPr>
        <p:spPr>
          <a:xfrm>
            <a:off x="5229225" y="858320"/>
            <a:ext cx="2577174" cy="3864557"/>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73"/>
        <p:cNvGrpSpPr/>
        <p:nvPr/>
      </p:nvGrpSpPr>
      <p:grpSpPr>
        <a:xfrm>
          <a:off x="0" y="0"/>
          <a:ext cx="0" cy="0"/>
          <a:chOff x="0" y="0"/>
          <a:chExt cx="0" cy="0"/>
        </a:xfrm>
      </p:grpSpPr>
      <p:sp>
        <p:nvSpPr>
          <p:cNvPr id="74" name="Google Shape;74;p21"/>
          <p:cNvSpPr txBox="1">
            <a:spLocks noGrp="1"/>
          </p:cNvSpPr>
          <p:nvPr>
            <p:ph type="body" idx="1"/>
          </p:nvPr>
        </p:nvSpPr>
        <p:spPr>
          <a:xfrm>
            <a:off x="729332" y="215441"/>
            <a:ext cx="8414669" cy="543185"/>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5" name="Google Shape;75;p21"/>
          <p:cNvSpPr/>
          <p:nvPr/>
        </p:nvSpPr>
        <p:spPr>
          <a:xfrm>
            <a:off x="6844035" y="4706065"/>
            <a:ext cx="2299964" cy="366302"/>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 name="Google Shape;76;p21"/>
          <p:cNvSpPr/>
          <p:nvPr/>
        </p:nvSpPr>
        <p:spPr>
          <a:xfrm>
            <a:off x="0" y="5047583"/>
            <a:ext cx="9144000" cy="10284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77" name="Google Shape;77;p21"/>
          <p:cNvGrpSpPr/>
          <p:nvPr/>
        </p:nvGrpSpPr>
        <p:grpSpPr>
          <a:xfrm flipH="1">
            <a:off x="8383959" y="4319568"/>
            <a:ext cx="613327" cy="606887"/>
            <a:chOff x="3175" y="1588"/>
            <a:chExt cx="4686300" cy="4637087"/>
          </a:xfrm>
        </p:grpSpPr>
        <p:sp>
          <p:nvSpPr>
            <p:cNvPr id="78" name="Google Shape;78;p21"/>
            <p:cNvSpPr/>
            <p:nvPr/>
          </p:nvSpPr>
          <p:spPr>
            <a:xfrm>
              <a:off x="1106488" y="3094038"/>
              <a:ext cx="98425" cy="133667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 name="Google Shape;79;p21"/>
            <p:cNvSpPr/>
            <p:nvPr/>
          </p:nvSpPr>
          <p:spPr>
            <a:xfrm>
              <a:off x="1450975" y="3094038"/>
              <a:ext cx="85725" cy="133667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 name="Google Shape;80;p21"/>
            <p:cNvSpPr/>
            <p:nvPr/>
          </p:nvSpPr>
          <p:spPr>
            <a:xfrm>
              <a:off x="1147763" y="3148013"/>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 name="Google Shape;81;p21"/>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 name="Google Shape;82;p21"/>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 name="Google Shape;83;p21"/>
            <p:cNvSpPr/>
            <p:nvPr/>
          </p:nvSpPr>
          <p:spPr>
            <a:xfrm>
              <a:off x="1147763" y="3441700"/>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 name="Google Shape;84;p21"/>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 name="Google Shape;85;p21"/>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 name="Google Shape;86;p21"/>
            <p:cNvSpPr/>
            <p:nvPr/>
          </p:nvSpPr>
          <p:spPr>
            <a:xfrm>
              <a:off x="1147763" y="3733800"/>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 name="Google Shape;87;p21"/>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 name="Google Shape;88;p21"/>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 name="Google Shape;89;p21"/>
            <p:cNvSpPr/>
            <p:nvPr/>
          </p:nvSpPr>
          <p:spPr>
            <a:xfrm>
              <a:off x="1147763" y="4027488"/>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 name="Google Shape;90;p21"/>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 name="Google Shape;91;p21"/>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 name="Google Shape;92;p21"/>
            <p:cNvSpPr/>
            <p:nvPr/>
          </p:nvSpPr>
          <p:spPr>
            <a:xfrm>
              <a:off x="1106488" y="1897063"/>
              <a:ext cx="98425" cy="12827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 name="Google Shape;93;p21"/>
            <p:cNvSpPr/>
            <p:nvPr/>
          </p:nvSpPr>
          <p:spPr>
            <a:xfrm>
              <a:off x="1450975" y="1897063"/>
              <a:ext cx="85725" cy="12827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 name="Google Shape;94;p21"/>
            <p:cNvSpPr/>
            <p:nvPr/>
          </p:nvSpPr>
          <p:spPr>
            <a:xfrm>
              <a:off x="1147763" y="1897063"/>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 name="Google Shape;95;p21"/>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 name="Google Shape;96;p21"/>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 name="Google Shape;97;p21"/>
            <p:cNvSpPr/>
            <p:nvPr/>
          </p:nvSpPr>
          <p:spPr>
            <a:xfrm>
              <a:off x="1147763" y="2189163"/>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 name="Google Shape;98;p21"/>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 name="Google Shape;99;p21"/>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 name="Google Shape;100;p21"/>
            <p:cNvSpPr/>
            <p:nvPr/>
          </p:nvSpPr>
          <p:spPr>
            <a:xfrm>
              <a:off x="1147763" y="2482850"/>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 name="Google Shape;101;p21"/>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2" name="Google Shape;102;p21"/>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 name="Google Shape;103;p21"/>
            <p:cNvSpPr/>
            <p:nvPr/>
          </p:nvSpPr>
          <p:spPr>
            <a:xfrm>
              <a:off x="1147763" y="2774950"/>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 name="Google Shape;104;p21"/>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 name="Google Shape;105;p21"/>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 name="Google Shape;106;p21"/>
            <p:cNvSpPr/>
            <p:nvPr/>
          </p:nvSpPr>
          <p:spPr>
            <a:xfrm>
              <a:off x="1179513" y="919163"/>
              <a:ext cx="44450" cy="98107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 name="Google Shape;107;p21"/>
            <p:cNvSpPr/>
            <p:nvPr/>
          </p:nvSpPr>
          <p:spPr>
            <a:xfrm>
              <a:off x="1412875" y="919163"/>
              <a:ext cx="53975" cy="98107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 name="Google Shape;108;p21"/>
            <p:cNvSpPr/>
            <p:nvPr/>
          </p:nvSpPr>
          <p:spPr>
            <a:xfrm>
              <a:off x="1179513" y="915988"/>
              <a:ext cx="274638" cy="476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 name="Google Shape;109;p21"/>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 name="Google Shape;110;p21"/>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 name="Google Shape;111;p21"/>
            <p:cNvSpPr/>
            <p:nvPr/>
          </p:nvSpPr>
          <p:spPr>
            <a:xfrm>
              <a:off x="1179513" y="1141413"/>
              <a:ext cx="274638" cy="476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 name="Google Shape;112;p21"/>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 name="Google Shape;113;p21"/>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4" name="Google Shape;114;p21"/>
            <p:cNvSpPr/>
            <p:nvPr/>
          </p:nvSpPr>
          <p:spPr>
            <a:xfrm>
              <a:off x="1179513" y="1365250"/>
              <a:ext cx="274638" cy="476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5" name="Google Shape;115;p21"/>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6" name="Google Shape;116;p21"/>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7" name="Google Shape;117;p21"/>
            <p:cNvSpPr/>
            <p:nvPr/>
          </p:nvSpPr>
          <p:spPr>
            <a:xfrm>
              <a:off x="1179513" y="1590675"/>
              <a:ext cx="274638" cy="4445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8" name="Google Shape;118;p21"/>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9" name="Google Shape;119;p21"/>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0" name="Google Shape;120;p21"/>
            <p:cNvSpPr/>
            <p:nvPr/>
          </p:nvSpPr>
          <p:spPr>
            <a:xfrm>
              <a:off x="1182688" y="217488"/>
              <a:ext cx="44450" cy="7461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1" name="Google Shape;121;p21"/>
            <p:cNvSpPr/>
            <p:nvPr/>
          </p:nvSpPr>
          <p:spPr>
            <a:xfrm>
              <a:off x="1416050" y="217488"/>
              <a:ext cx="53975" cy="7461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2" name="Google Shape;122;p21"/>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3" name="Google Shape;123;p21"/>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4" name="Google Shape;124;p21"/>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5" name="Google Shape;125;p21"/>
            <p:cNvSpPr/>
            <p:nvPr/>
          </p:nvSpPr>
          <p:spPr>
            <a:xfrm>
              <a:off x="1182688" y="431800"/>
              <a:ext cx="274638" cy="476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6" name="Google Shape;126;p21"/>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7" name="Google Shape;127;p21"/>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8" name="Google Shape;128;p21"/>
            <p:cNvSpPr/>
            <p:nvPr/>
          </p:nvSpPr>
          <p:spPr>
            <a:xfrm>
              <a:off x="1182688" y="654050"/>
              <a:ext cx="274638" cy="476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9" name="Google Shape;129;p21"/>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0" name="Google Shape;130;p21"/>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1" name="Google Shape;131;p21"/>
            <p:cNvSpPr/>
            <p:nvPr/>
          </p:nvSpPr>
          <p:spPr>
            <a:xfrm>
              <a:off x="398463" y="755650"/>
              <a:ext cx="825500" cy="396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2" name="Google Shape;132;p21"/>
            <p:cNvSpPr/>
            <p:nvPr/>
          </p:nvSpPr>
          <p:spPr>
            <a:xfrm>
              <a:off x="398463" y="950913"/>
              <a:ext cx="825500" cy="4445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3" name="Google Shape;133;p21"/>
            <p:cNvSpPr/>
            <p:nvPr/>
          </p:nvSpPr>
          <p:spPr>
            <a:xfrm>
              <a:off x="1185863" y="755650"/>
              <a:ext cx="38100"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4" name="Google Shape;134;p21"/>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5" name="Google Shape;135;p21"/>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6" name="Google Shape;136;p21"/>
            <p:cNvSpPr/>
            <p:nvPr/>
          </p:nvSpPr>
          <p:spPr>
            <a:xfrm>
              <a:off x="996950" y="755650"/>
              <a:ext cx="39688"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7" name="Google Shape;137;p21"/>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8" name="Google Shape;138;p21"/>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9" name="Google Shape;139;p21"/>
            <p:cNvSpPr/>
            <p:nvPr/>
          </p:nvSpPr>
          <p:spPr>
            <a:xfrm>
              <a:off x="806450"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0" name="Google Shape;140;p21"/>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1" name="Google Shape;141;p21"/>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2" name="Google Shape;142;p21"/>
            <p:cNvSpPr/>
            <p:nvPr/>
          </p:nvSpPr>
          <p:spPr>
            <a:xfrm>
              <a:off x="617538" y="755650"/>
              <a:ext cx="42863"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3" name="Google Shape;143;p21"/>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4" name="Google Shape;144;p21"/>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5" name="Google Shape;145;p21"/>
            <p:cNvSpPr/>
            <p:nvPr/>
          </p:nvSpPr>
          <p:spPr>
            <a:xfrm>
              <a:off x="1504950" y="755650"/>
              <a:ext cx="822325" cy="396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6" name="Google Shape;146;p21"/>
            <p:cNvSpPr/>
            <p:nvPr/>
          </p:nvSpPr>
          <p:spPr>
            <a:xfrm>
              <a:off x="1504950" y="950913"/>
              <a:ext cx="822325" cy="4445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7" name="Google Shape;147;p21"/>
            <p:cNvSpPr/>
            <p:nvPr/>
          </p:nvSpPr>
          <p:spPr>
            <a:xfrm>
              <a:off x="2292350" y="755650"/>
              <a:ext cx="38100"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8" name="Google Shape;148;p21"/>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9" name="Google Shape;149;p21"/>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0" name="Google Shape;150;p21"/>
            <p:cNvSpPr/>
            <p:nvPr/>
          </p:nvSpPr>
          <p:spPr>
            <a:xfrm>
              <a:off x="2100263"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1" name="Google Shape;151;p21"/>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 name="Google Shape;152;p21"/>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 name="Google Shape;153;p21"/>
            <p:cNvSpPr/>
            <p:nvPr/>
          </p:nvSpPr>
          <p:spPr>
            <a:xfrm>
              <a:off x="1912938"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 name="Google Shape;154;p21"/>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 name="Google Shape;155;p21"/>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 name="Google Shape;156;p21"/>
            <p:cNvSpPr/>
            <p:nvPr/>
          </p:nvSpPr>
          <p:spPr>
            <a:xfrm>
              <a:off x="1724025" y="755650"/>
              <a:ext cx="38100"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 name="Google Shape;157;p21"/>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 name="Google Shape;158;p21"/>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 name="Google Shape;159;p21"/>
            <p:cNvSpPr/>
            <p:nvPr/>
          </p:nvSpPr>
          <p:spPr>
            <a:xfrm>
              <a:off x="2266950" y="755650"/>
              <a:ext cx="825500" cy="396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 name="Google Shape;160;p21"/>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 name="Google Shape;161;p21"/>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 name="Google Shape;162;p21"/>
            <p:cNvSpPr/>
            <p:nvPr/>
          </p:nvSpPr>
          <p:spPr>
            <a:xfrm>
              <a:off x="3054350"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 name="Google Shape;163;p21"/>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4" name="Google Shape;164;p21"/>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 name="Google Shape;165;p21"/>
            <p:cNvSpPr/>
            <p:nvPr/>
          </p:nvSpPr>
          <p:spPr>
            <a:xfrm>
              <a:off x="2865438" y="755650"/>
              <a:ext cx="38100"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6" name="Google Shape;166;p21"/>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7" name="Google Shape;167;p21"/>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8" name="Google Shape;168;p21"/>
            <p:cNvSpPr/>
            <p:nvPr/>
          </p:nvSpPr>
          <p:spPr>
            <a:xfrm>
              <a:off x="2674938"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9" name="Google Shape;169;p21"/>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0" name="Google Shape;170;p21"/>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1" name="Google Shape;171;p21"/>
            <p:cNvSpPr/>
            <p:nvPr/>
          </p:nvSpPr>
          <p:spPr>
            <a:xfrm>
              <a:off x="2486025"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2" name="Google Shape;172;p21"/>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3" name="Google Shape;173;p21"/>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4" name="Google Shape;174;p21"/>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5" name="Google Shape;175;p21"/>
            <p:cNvSpPr/>
            <p:nvPr/>
          </p:nvSpPr>
          <p:spPr>
            <a:xfrm>
              <a:off x="236538" y="698500"/>
              <a:ext cx="219075" cy="49053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6" name="Google Shape;176;p21"/>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7" name="Google Shape;177;p21"/>
            <p:cNvSpPr/>
            <p:nvPr/>
          </p:nvSpPr>
          <p:spPr>
            <a:xfrm>
              <a:off x="4294188" y="966788"/>
              <a:ext cx="44450" cy="10128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8" name="Google Shape;178;p21"/>
            <p:cNvSpPr/>
            <p:nvPr/>
          </p:nvSpPr>
          <p:spPr>
            <a:xfrm>
              <a:off x="3952875" y="1938338"/>
              <a:ext cx="736600" cy="241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9" name="Google Shape;179;p21"/>
            <p:cNvSpPr/>
            <p:nvPr/>
          </p:nvSpPr>
          <p:spPr>
            <a:xfrm>
              <a:off x="4224338" y="1855788"/>
              <a:ext cx="187325" cy="1238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0" name="Google Shape;180;p21"/>
            <p:cNvSpPr/>
            <p:nvPr/>
          </p:nvSpPr>
          <p:spPr>
            <a:xfrm>
              <a:off x="3044825" y="752475"/>
              <a:ext cx="771525" cy="36512"/>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1" name="Google Shape;181;p21"/>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2" name="Google Shape;182;p21"/>
            <p:cNvSpPr/>
            <p:nvPr/>
          </p:nvSpPr>
          <p:spPr>
            <a:xfrm>
              <a:off x="3781425" y="752475"/>
              <a:ext cx="34925" cy="214312"/>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3" name="Google Shape;183;p21"/>
            <p:cNvSpPr/>
            <p:nvPr/>
          </p:nvSpPr>
          <p:spPr>
            <a:xfrm>
              <a:off x="3949700" y="820738"/>
              <a:ext cx="38100" cy="13335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4" name="Google Shape;184;p21"/>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5" name="Google Shape;185;p21"/>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6" name="Google Shape;186;p21"/>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 name="Google Shape;187;p21"/>
            <p:cNvSpPr/>
            <p:nvPr/>
          </p:nvSpPr>
          <p:spPr>
            <a:xfrm>
              <a:off x="3602038" y="752475"/>
              <a:ext cx="38100" cy="214312"/>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8" name="Google Shape;188;p21"/>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 name="Google Shape;189;p21"/>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0" name="Google Shape;190;p21"/>
            <p:cNvSpPr/>
            <p:nvPr/>
          </p:nvSpPr>
          <p:spPr>
            <a:xfrm>
              <a:off x="3427413" y="752475"/>
              <a:ext cx="38100" cy="214312"/>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1" name="Google Shape;191;p21"/>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2" name="Google Shape;192;p21"/>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3" name="Google Shape;193;p21"/>
            <p:cNvSpPr/>
            <p:nvPr/>
          </p:nvSpPr>
          <p:spPr>
            <a:xfrm>
              <a:off x="3251200" y="752475"/>
              <a:ext cx="34925" cy="214312"/>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4" name="Google Shape;194;p21"/>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5" name="Google Shape;195;p21"/>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6" name="Google Shape;196;p21"/>
            <p:cNvSpPr/>
            <p:nvPr/>
          </p:nvSpPr>
          <p:spPr>
            <a:xfrm>
              <a:off x="3952875" y="2192338"/>
              <a:ext cx="736600" cy="2428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7" name="Google Shape;197;p21"/>
            <p:cNvSpPr/>
            <p:nvPr/>
          </p:nvSpPr>
          <p:spPr>
            <a:xfrm>
              <a:off x="3175" y="695325"/>
              <a:ext cx="206375" cy="67627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8" name="Google Shape;198;p21"/>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99" name="Google Shape;199;p21"/>
          <p:cNvSpPr/>
          <p:nvPr/>
        </p:nvSpPr>
        <p:spPr>
          <a:xfrm>
            <a:off x="204714" y="215441"/>
            <a:ext cx="276367" cy="54318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0" name="Google Shape;200;p21"/>
          <p:cNvSpPr/>
          <p:nvPr/>
        </p:nvSpPr>
        <p:spPr>
          <a:xfrm>
            <a:off x="-3" y="215441"/>
            <a:ext cx="143303" cy="54318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Style slide layout">
  <p:cSld name="2_Style slide layout">
    <p:bg>
      <p:bgPr>
        <a:blipFill>
          <a:blip r:embed="rId2">
            <a:alphaModFix/>
          </a:blip>
          <a:stretch>
            <a:fillRect/>
          </a:stretch>
        </a:blipFill>
        <a:effectLst/>
      </p:bgPr>
    </p:bg>
    <p:spTree>
      <p:nvGrpSpPr>
        <p:cNvPr id="1" name="Shape 20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_Style slide layout">
  <p:cSld name="3_Style slide layout">
    <p:bg>
      <p:bgPr>
        <a:blipFill>
          <a:blip r:embed="rId2">
            <a:alphaModFix/>
          </a:blip>
          <a:stretch>
            <a:fillRect/>
          </a:stretch>
        </a:blipFill>
        <a:effectLst/>
      </p:bgPr>
    </p:bg>
    <p:spTree>
      <p:nvGrpSpPr>
        <p:cNvPr id="1" name="Shape 20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nd slide layout">
  <p:cSld name="End slide layout">
    <p:spTree>
      <p:nvGrpSpPr>
        <p:cNvPr id="1" name="Shape 228"/>
        <p:cNvGrpSpPr/>
        <p:nvPr/>
      </p:nvGrpSpPr>
      <p:grpSpPr>
        <a:xfrm>
          <a:off x="0" y="0"/>
          <a:ext cx="0" cy="0"/>
          <a:chOff x="0" y="0"/>
          <a:chExt cx="0" cy="0"/>
        </a:xfrm>
      </p:grpSpPr>
      <p:sp>
        <p:nvSpPr>
          <p:cNvPr id="229" name="Google Shape;229;p33"/>
          <p:cNvSpPr/>
          <p:nvPr/>
        </p:nvSpPr>
        <p:spPr>
          <a:xfrm>
            <a:off x="0" y="0"/>
            <a:ext cx="9144001" cy="5143500"/>
          </a:xfrm>
          <a:custGeom>
            <a:avLst/>
            <a:gdLst/>
            <a:ahLst/>
            <a:cxnLst/>
            <a:rect l="l" t="t" r="r" b="b"/>
            <a:pathLst>
              <a:path w="12240039" h="6858000" extrusionOk="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7647"/>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1"/>
        <p:cNvGrpSpPr/>
        <p:nvPr/>
      </p:nvGrpSpPr>
      <p:grpSpPr>
        <a:xfrm>
          <a:off x="0" y="0"/>
          <a:ext cx="0" cy="0"/>
          <a:chOff x="0" y="0"/>
          <a:chExt cx="0" cy="0"/>
        </a:xfrm>
      </p:grpSpPr>
      <p:sp>
        <p:nvSpPr>
          <p:cNvPr id="242" name="Google Shape;242;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43" name="Google Shape;243;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44" name="Google Shape;244;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7"/>
        <p:cNvGrpSpPr/>
        <p:nvPr/>
      </p:nvGrpSpPr>
      <p:grpSpPr>
        <a:xfrm>
          <a:off x="0" y="0"/>
          <a:ext cx="0" cy="0"/>
          <a:chOff x="0" y="0"/>
          <a:chExt cx="0" cy="0"/>
        </a:xfrm>
      </p:grpSpPr>
      <p:sp>
        <p:nvSpPr>
          <p:cNvPr id="248" name="Google Shape;248;p38"/>
          <p:cNvSpPr txBox="1">
            <a:spLocks noGrp="1"/>
          </p:cNvSpPr>
          <p:nvPr>
            <p:ph type="title"/>
          </p:nvPr>
        </p:nvSpPr>
        <p:spPr>
          <a:xfrm>
            <a:off x="0" y="150133"/>
            <a:ext cx="9144000" cy="581833"/>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595959"/>
              </a:buClr>
              <a:buSzPts val="3600"/>
              <a:buFont typeface="Arial"/>
              <a:buNone/>
              <a:defRPr sz="3600" b="1">
                <a:solidFill>
                  <a:srgbClr val="595959"/>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9" name="Google Shape;249;p38"/>
          <p:cNvSpPr/>
          <p:nvPr/>
        </p:nvSpPr>
        <p:spPr>
          <a:xfrm>
            <a:off x="0" y="4948014"/>
            <a:ext cx="9144000" cy="195486"/>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0" name="Google Shape;250;p38"/>
          <p:cNvSpPr txBox="1">
            <a:spLocks noGrp="1"/>
          </p:cNvSpPr>
          <p:nvPr>
            <p:ph type="body" idx="1"/>
          </p:nvPr>
        </p:nvSpPr>
        <p:spPr>
          <a:xfrm>
            <a:off x="0" y="754036"/>
            <a:ext cx="9144000" cy="314534"/>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595959"/>
              </a:buClr>
              <a:buSzPts val="1800"/>
              <a:buFont typeface="Arial"/>
              <a:buNone/>
              <a:defRPr sz="1800" b="0" i="0" u="none" strike="noStrike" cap="none">
                <a:solidFill>
                  <a:srgbClr val="595959"/>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8"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19.jp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p:nvPr/>
        </p:nvSpPr>
        <p:spPr>
          <a:xfrm>
            <a:off x="-111" y="2712764"/>
            <a:ext cx="9144111" cy="2430735"/>
          </a:xfrm>
          <a:custGeom>
            <a:avLst/>
            <a:gdLst/>
            <a:ahLst/>
            <a:cxnLst/>
            <a:rect l="l" t="t" r="r" b="b"/>
            <a:pathLst>
              <a:path w="12192148" h="3240980"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3240980"/>
                </a:lnTo>
                <a:lnTo>
                  <a:pt x="0" y="3240980"/>
                </a:lnTo>
                <a:lnTo>
                  <a:pt x="0" y="2054369"/>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6" y="1093199"/>
                </a:cubicBezTo>
                <a:cubicBezTo>
                  <a:pt x="4268156" y="1093199"/>
                  <a:pt x="4268156" y="1093199"/>
                  <a:pt x="4268156" y="924202"/>
                </a:cubicBezTo>
                <a:cubicBezTo>
                  <a:pt x="4268156" y="924202"/>
                  <a:pt x="4268156" y="924202"/>
                  <a:pt x="4530709" y="929483"/>
                </a:cubicBezTo>
                <a:cubicBezTo>
                  <a:pt x="4530709" y="929483"/>
                  <a:pt x="4530709" y="929483"/>
                  <a:pt x="4530709" y="781611"/>
                </a:cubicBezTo>
                <a:cubicBezTo>
                  <a:pt x="4530709" y="781611"/>
                  <a:pt x="4530709" y="781611"/>
                  <a:pt x="4798512" y="781611"/>
                </a:cubicBezTo>
                <a:cubicBezTo>
                  <a:pt x="4798512" y="781611"/>
                  <a:pt x="4798512" y="781611"/>
                  <a:pt x="4798512" y="918921"/>
                </a:cubicBezTo>
                <a:cubicBezTo>
                  <a:pt x="4798512" y="918921"/>
                  <a:pt x="4798512" y="918921"/>
                  <a:pt x="5055814" y="918921"/>
                </a:cubicBezTo>
                <a:cubicBezTo>
                  <a:pt x="5055814" y="918921"/>
                  <a:pt x="5055814" y="918921"/>
                  <a:pt x="5055814" y="765768"/>
                </a:cubicBezTo>
                <a:cubicBezTo>
                  <a:pt x="5055814" y="765768"/>
                  <a:pt x="5055814" y="765768"/>
                  <a:pt x="5307865" y="771049"/>
                </a:cubicBezTo>
                <a:cubicBezTo>
                  <a:pt x="5307865" y="771049"/>
                  <a:pt x="5307865" y="771049"/>
                  <a:pt x="5307865" y="0"/>
                </a:cubicBezTo>
                <a:close/>
              </a:path>
            </a:pathLst>
          </a:custGeom>
          <a:solidFill>
            <a:schemeClr val="lt1">
              <a:alpha val="9803"/>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 name="Google Shape;256;p39"/>
          <p:cNvSpPr/>
          <p:nvPr/>
        </p:nvSpPr>
        <p:spPr>
          <a:xfrm>
            <a:off x="-111" y="1819189"/>
            <a:ext cx="9144000" cy="3334546"/>
          </a:xfrm>
          <a:custGeom>
            <a:avLst/>
            <a:gdLst/>
            <a:ahLst/>
            <a:cxnLst/>
            <a:rect l="l" t="t" r="r" b="b"/>
            <a:pathLst>
              <a:path w="2980" h="1086" extrusionOk="0">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rgbClr val="26262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 name="Google Shape;257;p39"/>
          <p:cNvSpPr/>
          <p:nvPr/>
        </p:nvSpPr>
        <p:spPr>
          <a:xfrm>
            <a:off x="6921926" y="0"/>
            <a:ext cx="441400" cy="1902967"/>
          </a:xfrm>
          <a:custGeom>
            <a:avLst/>
            <a:gdLst/>
            <a:ahLst/>
            <a:cxnLst/>
            <a:rect l="l" t="t" r="r" b="b"/>
            <a:pathLst>
              <a:path w="588534" h="2537290" extrusionOk="0">
                <a:moveTo>
                  <a:pt x="70050" y="0"/>
                </a:moveTo>
                <a:lnTo>
                  <a:pt x="147182" y="0"/>
                </a:lnTo>
                <a:lnTo>
                  <a:pt x="151432" y="138082"/>
                </a:lnTo>
                <a:cubicBezTo>
                  <a:pt x="164391" y="559084"/>
                  <a:pt x="178753" y="1025650"/>
                  <a:pt x="194669" y="1542709"/>
                </a:cubicBezTo>
                <a:cubicBezTo>
                  <a:pt x="194669" y="1542709"/>
                  <a:pt x="194669" y="1542709"/>
                  <a:pt x="294266" y="1542709"/>
                </a:cubicBezTo>
                <a:cubicBezTo>
                  <a:pt x="294266" y="1542709"/>
                  <a:pt x="294266" y="1542709"/>
                  <a:pt x="380284" y="1542709"/>
                </a:cubicBezTo>
                <a:cubicBezTo>
                  <a:pt x="380284" y="1542709"/>
                  <a:pt x="380284" y="1542709"/>
                  <a:pt x="386386" y="134471"/>
                </a:cubicBezTo>
                <a:lnTo>
                  <a:pt x="386968" y="0"/>
                </a:lnTo>
                <a:lnTo>
                  <a:pt x="463958" y="0"/>
                </a:lnTo>
                <a:lnTo>
                  <a:pt x="463251" y="163399"/>
                </a:lnTo>
                <a:cubicBezTo>
                  <a:pt x="461451" y="579469"/>
                  <a:pt x="459456" y="1040568"/>
                  <a:pt x="457246" y="1551570"/>
                </a:cubicBezTo>
                <a:cubicBezTo>
                  <a:pt x="479882" y="1560432"/>
                  <a:pt x="497990" y="1573724"/>
                  <a:pt x="516099" y="1591446"/>
                </a:cubicBezTo>
                <a:cubicBezTo>
                  <a:pt x="516099" y="1591446"/>
                  <a:pt x="516099" y="1591446"/>
                  <a:pt x="552317" y="1631322"/>
                </a:cubicBezTo>
                <a:cubicBezTo>
                  <a:pt x="574953" y="1653476"/>
                  <a:pt x="588534" y="1688921"/>
                  <a:pt x="588534" y="1719936"/>
                </a:cubicBezTo>
                <a:cubicBezTo>
                  <a:pt x="588534" y="1719936"/>
                  <a:pt x="588534" y="1719936"/>
                  <a:pt x="588534" y="1892734"/>
                </a:cubicBezTo>
                <a:cubicBezTo>
                  <a:pt x="588534" y="1919318"/>
                  <a:pt x="579479" y="1945902"/>
                  <a:pt x="561371" y="1972487"/>
                </a:cubicBezTo>
                <a:cubicBezTo>
                  <a:pt x="561371" y="1972487"/>
                  <a:pt x="561371" y="1972487"/>
                  <a:pt x="421028" y="2167438"/>
                </a:cubicBezTo>
                <a:cubicBezTo>
                  <a:pt x="411973" y="2180730"/>
                  <a:pt x="398392" y="2189591"/>
                  <a:pt x="384811" y="2198453"/>
                </a:cubicBezTo>
                <a:cubicBezTo>
                  <a:pt x="384811" y="2202884"/>
                  <a:pt x="384811" y="2202884"/>
                  <a:pt x="384811" y="2202884"/>
                </a:cubicBezTo>
                <a:cubicBezTo>
                  <a:pt x="366701" y="2233898"/>
                  <a:pt x="325957" y="2313650"/>
                  <a:pt x="344067" y="2362388"/>
                </a:cubicBezTo>
                <a:cubicBezTo>
                  <a:pt x="362175" y="2411127"/>
                  <a:pt x="457246" y="2415557"/>
                  <a:pt x="484408" y="2371249"/>
                </a:cubicBezTo>
                <a:cubicBezTo>
                  <a:pt x="497990" y="2349096"/>
                  <a:pt x="507044" y="2304789"/>
                  <a:pt x="511572" y="2269344"/>
                </a:cubicBezTo>
                <a:cubicBezTo>
                  <a:pt x="511572" y="2264913"/>
                  <a:pt x="511572" y="2260482"/>
                  <a:pt x="511572" y="2256052"/>
                </a:cubicBezTo>
                <a:cubicBezTo>
                  <a:pt x="511572" y="2251621"/>
                  <a:pt x="511572" y="2238329"/>
                  <a:pt x="511572" y="2225037"/>
                </a:cubicBezTo>
                <a:cubicBezTo>
                  <a:pt x="511572" y="2207314"/>
                  <a:pt x="538735" y="2202884"/>
                  <a:pt x="543262" y="2220606"/>
                </a:cubicBezTo>
                <a:cubicBezTo>
                  <a:pt x="547790" y="2233898"/>
                  <a:pt x="547790" y="2251621"/>
                  <a:pt x="552317" y="2260482"/>
                </a:cubicBezTo>
                <a:cubicBezTo>
                  <a:pt x="552317" y="2264913"/>
                  <a:pt x="552317" y="2269344"/>
                  <a:pt x="552317" y="2273774"/>
                </a:cubicBezTo>
                <a:cubicBezTo>
                  <a:pt x="552317" y="2278205"/>
                  <a:pt x="552317" y="2282636"/>
                  <a:pt x="552317" y="2287066"/>
                </a:cubicBezTo>
                <a:cubicBezTo>
                  <a:pt x="556843" y="2313650"/>
                  <a:pt x="584007" y="2388973"/>
                  <a:pt x="543262" y="2464295"/>
                </a:cubicBezTo>
                <a:cubicBezTo>
                  <a:pt x="507044" y="2530755"/>
                  <a:pt x="393865" y="2552908"/>
                  <a:pt x="307849" y="2526324"/>
                </a:cubicBezTo>
                <a:cubicBezTo>
                  <a:pt x="208250" y="2495309"/>
                  <a:pt x="162978" y="2397835"/>
                  <a:pt x="172033" y="2309220"/>
                </a:cubicBezTo>
                <a:cubicBezTo>
                  <a:pt x="176561" y="2273774"/>
                  <a:pt x="190142" y="2233898"/>
                  <a:pt x="203723" y="2202884"/>
                </a:cubicBezTo>
                <a:cubicBezTo>
                  <a:pt x="190142" y="2194022"/>
                  <a:pt x="176561" y="2180730"/>
                  <a:pt x="167506" y="2167438"/>
                </a:cubicBezTo>
                <a:cubicBezTo>
                  <a:pt x="167506" y="2167438"/>
                  <a:pt x="167506" y="2167438"/>
                  <a:pt x="27163" y="1972487"/>
                </a:cubicBezTo>
                <a:cubicBezTo>
                  <a:pt x="9055" y="1945902"/>
                  <a:pt x="0" y="1919318"/>
                  <a:pt x="0" y="1892734"/>
                </a:cubicBezTo>
                <a:cubicBezTo>
                  <a:pt x="0" y="1892734"/>
                  <a:pt x="0" y="1892734"/>
                  <a:pt x="0" y="1719936"/>
                </a:cubicBezTo>
                <a:cubicBezTo>
                  <a:pt x="0" y="1688921"/>
                  <a:pt x="13581" y="1653476"/>
                  <a:pt x="36217" y="1631322"/>
                </a:cubicBezTo>
                <a:cubicBezTo>
                  <a:pt x="36217" y="1631322"/>
                  <a:pt x="36217" y="1631322"/>
                  <a:pt x="72435" y="1591446"/>
                </a:cubicBezTo>
                <a:cubicBezTo>
                  <a:pt x="86016" y="1578154"/>
                  <a:pt x="99598" y="1564862"/>
                  <a:pt x="117707" y="1556001"/>
                </a:cubicBezTo>
                <a:cubicBezTo>
                  <a:pt x="117707" y="1556001"/>
                  <a:pt x="117707" y="1556001"/>
                  <a:pt x="73771" y="12148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 name="Google Shape;258;p39">
            <a:hlinkClick r:id="rId3"/>
          </p:cNvPr>
          <p:cNvSpPr txBox="1"/>
          <p:nvPr/>
        </p:nvSpPr>
        <p:spPr>
          <a:xfrm>
            <a:off x="419670" y="4799755"/>
            <a:ext cx="476983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u="sng">
                <a:solidFill>
                  <a:schemeClr val="hlink"/>
                </a:solidFill>
                <a:latin typeface="Arial"/>
                <a:ea typeface="Arial"/>
                <a:cs typeface="Arial"/>
                <a:sym typeface="Arial"/>
                <a:hlinkClick r:id="rId3"/>
              </a:rPr>
              <a:t>http://www.free-powerpoint-templates-design.com</a:t>
            </a:r>
            <a:endParaRPr sz="800">
              <a:solidFill>
                <a:schemeClr val="lt1"/>
              </a:solidFill>
              <a:latin typeface="Arial"/>
              <a:ea typeface="Arial"/>
              <a:cs typeface="Arial"/>
              <a:sym typeface="Arial"/>
            </a:endParaRPr>
          </a:p>
        </p:txBody>
      </p:sp>
      <p:sp>
        <p:nvSpPr>
          <p:cNvPr id="259" name="Google Shape;259;p39"/>
          <p:cNvSpPr txBox="1"/>
          <p:nvPr/>
        </p:nvSpPr>
        <p:spPr>
          <a:xfrm>
            <a:off x="470850" y="816950"/>
            <a:ext cx="5474700" cy="5463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3100">
                <a:solidFill>
                  <a:schemeClr val="dk1"/>
                </a:solidFill>
              </a:rPr>
              <a:t>AI Project-Computer Vision</a:t>
            </a:r>
            <a:endParaRPr sz="3100">
              <a:solidFill>
                <a:schemeClr val="dk1"/>
              </a:solidFill>
              <a:latin typeface="Arial"/>
              <a:ea typeface="Arial"/>
              <a:cs typeface="Arial"/>
              <a:sym typeface="Arial"/>
            </a:endParaRPr>
          </a:p>
        </p:txBody>
      </p:sp>
      <p:sp>
        <p:nvSpPr>
          <p:cNvPr id="260" name="Google Shape;260;p39"/>
          <p:cNvSpPr txBox="1"/>
          <p:nvPr/>
        </p:nvSpPr>
        <p:spPr>
          <a:xfrm>
            <a:off x="470850" y="2089988"/>
            <a:ext cx="4769700" cy="5310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500">
                <a:solidFill>
                  <a:schemeClr val="dk1"/>
                </a:solidFill>
              </a:rPr>
              <a:t>To detect PPE safety violation by construction workers using IBM Watson Studio Visual Recognition Tool</a:t>
            </a:r>
            <a:endParaRPr sz="1500">
              <a:solidFill>
                <a:schemeClr val="dk1"/>
              </a:solidFill>
              <a:latin typeface="Arial"/>
              <a:ea typeface="Arial"/>
              <a:cs typeface="Arial"/>
              <a:sym typeface="Arial"/>
            </a:endParaRPr>
          </a:p>
        </p:txBody>
      </p:sp>
      <p:sp>
        <p:nvSpPr>
          <p:cNvPr id="261" name="Google Shape;261;p39"/>
          <p:cNvSpPr txBox="1"/>
          <p:nvPr/>
        </p:nvSpPr>
        <p:spPr>
          <a:xfrm>
            <a:off x="7212275" y="-5000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PS</a:t>
            </a:r>
            <a:r>
              <a:rPr lang="en" sz="1100">
                <a:solidFill>
                  <a:srgbClr val="CCCCCC"/>
                </a:solidFill>
              </a:rPr>
              <a:t>, Sabiny, Venkat, Gana</a:t>
            </a:r>
            <a:endParaRPr sz="1100">
              <a:solidFill>
                <a:srgbClr val="CCCC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50"/>
          <p:cNvSpPr txBox="1"/>
          <p:nvPr/>
        </p:nvSpPr>
        <p:spPr>
          <a:xfrm>
            <a:off x="4432600" y="695355"/>
            <a:ext cx="4526700" cy="4094400"/>
          </a:xfrm>
          <a:prstGeom prst="rect">
            <a:avLst/>
          </a:prstGeom>
          <a:solidFill>
            <a:srgbClr val="FFD966"/>
          </a:solid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AutoNum type="arabicPeriod"/>
            </a:pPr>
            <a:r>
              <a:rPr lang="en" sz="1200"/>
              <a:t>Safety has always been a No.1 concern on construction or maintenance site in industry.</a:t>
            </a:r>
            <a:endParaRPr sz="1200"/>
          </a:p>
          <a:p>
            <a:pPr marL="457200" lvl="0" indent="-304800" algn="l" rtl="0">
              <a:spcBef>
                <a:spcPts val="0"/>
              </a:spcBef>
              <a:spcAft>
                <a:spcPts val="0"/>
              </a:spcAft>
              <a:buSzPts val="1200"/>
              <a:buAutoNum type="arabicPeriod"/>
            </a:pPr>
            <a:r>
              <a:rPr lang="en" sz="1200"/>
              <a:t>On site construction and/or maintenance workers are required by Law to wear basic Personal Protective Equipment (PPE) besides undergoing structured safety oriented trainings.</a:t>
            </a:r>
            <a:endParaRPr sz="1200"/>
          </a:p>
          <a:p>
            <a:pPr marL="457200" lvl="0" indent="-304800" algn="l" rtl="0">
              <a:spcBef>
                <a:spcPts val="0"/>
              </a:spcBef>
              <a:spcAft>
                <a:spcPts val="0"/>
              </a:spcAft>
              <a:buSzPts val="1200"/>
              <a:buAutoNum type="arabicPeriod"/>
            </a:pPr>
            <a:r>
              <a:rPr lang="en" sz="1200"/>
              <a:t>On site Safety Officer(s) check for safety breaches by conducting walkabout and has the power to stop work if he so deemed the breaches put any worker in unhealthy and/or unsafe environment.</a:t>
            </a:r>
            <a:endParaRPr sz="1200"/>
          </a:p>
          <a:p>
            <a:pPr marL="457200" lvl="0" indent="-304800" algn="l" rtl="0">
              <a:spcBef>
                <a:spcPts val="0"/>
              </a:spcBef>
              <a:spcAft>
                <a:spcPts val="0"/>
              </a:spcAft>
              <a:buSzPts val="1200"/>
              <a:buAutoNum type="arabicPeriod"/>
            </a:pPr>
            <a:r>
              <a:rPr lang="en" sz="1200"/>
              <a:t>Basic PPE for each worker are: Safety helmet, eye safety glasses, hand gloves, hard toe protected boots, coveralls and ear pieces where the noise level could pose risk to long term hearing.</a:t>
            </a:r>
            <a:endParaRPr sz="1200"/>
          </a:p>
          <a:p>
            <a:pPr marL="457200" lvl="0" indent="-304800" algn="l" rtl="0">
              <a:spcBef>
                <a:spcPts val="0"/>
              </a:spcBef>
              <a:spcAft>
                <a:spcPts val="0"/>
              </a:spcAft>
              <a:buSzPts val="1200"/>
              <a:buAutoNum type="arabicPeriod"/>
            </a:pPr>
            <a:r>
              <a:rPr lang="en" sz="1200"/>
              <a:t>However, it’s still not uncommon that, due either to convenience or comfort, that one or more workers remove one or more of the basic PPE during works. </a:t>
            </a:r>
            <a:endParaRPr sz="1200"/>
          </a:p>
          <a:p>
            <a:pPr marL="457200" lvl="0" indent="-304800" algn="l" rtl="0">
              <a:spcBef>
                <a:spcPts val="0"/>
              </a:spcBef>
              <a:spcAft>
                <a:spcPts val="0"/>
              </a:spcAft>
              <a:buSzPts val="1200"/>
              <a:buAutoNum type="arabicPeriod"/>
            </a:pPr>
            <a:r>
              <a:rPr lang="en" sz="1200"/>
              <a:t>Due to numerous worksites and workers to be supervised, the few Safety Officers find it very challenging to detect visually any such breaches. </a:t>
            </a:r>
            <a:endParaRPr sz="1200"/>
          </a:p>
          <a:p>
            <a:pPr marL="0" lvl="0" indent="0" algn="l" rtl="0">
              <a:spcBef>
                <a:spcPts val="0"/>
              </a:spcBef>
              <a:spcAft>
                <a:spcPts val="0"/>
              </a:spcAft>
              <a:buNone/>
            </a:pPr>
            <a:endParaRPr strike="sngStrike"/>
          </a:p>
        </p:txBody>
      </p:sp>
      <p:sp>
        <p:nvSpPr>
          <p:cNvPr id="1377" name="Google Shape;1377;p50"/>
          <p:cNvSpPr txBox="1"/>
          <p:nvPr/>
        </p:nvSpPr>
        <p:spPr>
          <a:xfrm>
            <a:off x="554075" y="125450"/>
            <a:ext cx="496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PPE Safety Requirements for on-site workers </a:t>
            </a:r>
            <a:endParaRPr/>
          </a:p>
        </p:txBody>
      </p:sp>
      <p:pic>
        <p:nvPicPr>
          <p:cNvPr id="1378" name="Google Shape;1378;p50"/>
          <p:cNvPicPr preferRelativeResize="0"/>
          <p:nvPr/>
        </p:nvPicPr>
        <p:blipFill>
          <a:blip r:embed="rId3">
            <a:alphaModFix/>
          </a:blip>
          <a:stretch>
            <a:fillRect/>
          </a:stretch>
        </p:blipFill>
        <p:spPr>
          <a:xfrm>
            <a:off x="689975" y="622826"/>
            <a:ext cx="3606725" cy="4241125"/>
          </a:xfrm>
          <a:prstGeom prst="rect">
            <a:avLst/>
          </a:prstGeom>
          <a:noFill/>
          <a:ln>
            <a:noFill/>
          </a:ln>
        </p:spPr>
      </p:pic>
      <p:sp>
        <p:nvSpPr>
          <p:cNvPr id="1379" name="Google Shape;1379;p50"/>
          <p:cNvSpPr txBox="1"/>
          <p:nvPr/>
        </p:nvSpPr>
        <p:spPr>
          <a:xfrm>
            <a:off x="4788050" y="125450"/>
            <a:ext cx="302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Business Challenges</a:t>
            </a:r>
            <a:endParaRPr/>
          </a:p>
        </p:txBody>
      </p:sp>
      <p:sp>
        <p:nvSpPr>
          <p:cNvPr id="1380" name="Google Shape;1380;p50"/>
          <p:cNvSpPr txBox="1"/>
          <p:nvPr/>
        </p:nvSpPr>
        <p:spPr>
          <a:xfrm>
            <a:off x="7172500" y="47950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PS</a:t>
            </a:r>
            <a:r>
              <a:rPr lang="en" sz="1100">
                <a:solidFill>
                  <a:srgbClr val="CCCCCC"/>
                </a:solidFill>
              </a:rPr>
              <a:t>, Sabiny, Venkat, Gana</a:t>
            </a:r>
            <a:endParaRPr sz="1100">
              <a:solidFill>
                <a:srgbClr val="CCCCCC"/>
              </a:solidFill>
            </a:endParaRPr>
          </a:p>
        </p:txBody>
      </p:sp>
      <p:sp>
        <p:nvSpPr>
          <p:cNvPr id="1381" name="Google Shape;1381;p50"/>
          <p:cNvSpPr txBox="1"/>
          <p:nvPr/>
        </p:nvSpPr>
        <p:spPr>
          <a:xfrm>
            <a:off x="723038" y="4863950"/>
            <a:ext cx="354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Personal Protective Equipment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51"/>
          <p:cNvSpPr txBox="1">
            <a:spLocks noGrp="1"/>
          </p:cNvSpPr>
          <p:nvPr>
            <p:ph type="body" idx="1"/>
          </p:nvPr>
        </p:nvSpPr>
        <p:spPr>
          <a:xfrm>
            <a:off x="729332" y="215441"/>
            <a:ext cx="8414700" cy="543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hlink"/>
              </a:buClr>
              <a:buSzPts val="4100"/>
              <a:buFont typeface="Arial"/>
              <a:buNone/>
            </a:pPr>
            <a:r>
              <a:rPr lang="en" sz="2000">
                <a:solidFill>
                  <a:schemeClr val="hlink"/>
                </a:solidFill>
              </a:rPr>
              <a:t>Business </a:t>
            </a:r>
            <a:r>
              <a:rPr lang="en" sz="2000">
                <a:solidFill>
                  <a:schemeClr val="accent1"/>
                </a:solidFill>
              </a:rPr>
              <a:t>Challenges</a:t>
            </a:r>
            <a:endParaRPr/>
          </a:p>
        </p:txBody>
      </p:sp>
      <p:pic>
        <p:nvPicPr>
          <p:cNvPr id="1387" name="Google Shape;1387;p51"/>
          <p:cNvPicPr preferRelativeResize="0"/>
          <p:nvPr/>
        </p:nvPicPr>
        <p:blipFill>
          <a:blip r:embed="rId3">
            <a:alphaModFix/>
          </a:blip>
          <a:stretch>
            <a:fillRect/>
          </a:stretch>
        </p:blipFill>
        <p:spPr>
          <a:xfrm>
            <a:off x="162360" y="758750"/>
            <a:ext cx="3430990" cy="4034475"/>
          </a:xfrm>
          <a:prstGeom prst="rect">
            <a:avLst/>
          </a:prstGeom>
          <a:noFill/>
          <a:ln>
            <a:noFill/>
          </a:ln>
          <a:effectLst>
            <a:outerShdw blurRad="57150" dist="19050" dir="5400000" algn="bl" rotWithShape="0">
              <a:srgbClr val="000000">
                <a:alpha val="50000"/>
              </a:srgbClr>
            </a:outerShdw>
          </a:effectLst>
        </p:spPr>
      </p:pic>
      <p:grpSp>
        <p:nvGrpSpPr>
          <p:cNvPr id="1388" name="Google Shape;1388;p51"/>
          <p:cNvGrpSpPr/>
          <p:nvPr/>
        </p:nvGrpSpPr>
        <p:grpSpPr>
          <a:xfrm>
            <a:off x="3653446" y="805241"/>
            <a:ext cx="5489873" cy="292368"/>
            <a:chOff x="3638881" y="1932349"/>
            <a:chExt cx="12210572" cy="379846"/>
          </a:xfrm>
        </p:grpSpPr>
        <p:sp>
          <p:nvSpPr>
            <p:cNvPr id="1389" name="Google Shape;1389;p51"/>
            <p:cNvSpPr/>
            <p:nvPr/>
          </p:nvSpPr>
          <p:spPr>
            <a:xfrm>
              <a:off x="3657453" y="1932349"/>
              <a:ext cx="12192000" cy="379800"/>
            </a:xfrm>
            <a:prstGeom prst="rect">
              <a:avLst/>
            </a:prstGeom>
            <a:solidFill>
              <a:srgbClr val="F27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390" name="Google Shape;1390;p51"/>
            <p:cNvSpPr/>
            <p:nvPr/>
          </p:nvSpPr>
          <p:spPr>
            <a:xfrm>
              <a:off x="3638881" y="1933431"/>
              <a:ext cx="12192000" cy="378764"/>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391" name="Google Shape;1391;p51"/>
          <p:cNvSpPr txBox="1"/>
          <p:nvPr/>
        </p:nvSpPr>
        <p:spPr>
          <a:xfrm>
            <a:off x="3653450" y="1144100"/>
            <a:ext cx="5416800" cy="33246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AutoNum type="arabicPeriod"/>
            </a:pPr>
            <a:r>
              <a:rPr lang="en" sz="1200">
                <a:solidFill>
                  <a:schemeClr val="dk1"/>
                </a:solidFill>
              </a:rPr>
              <a:t>Safety has always been a No.1 concern on construction </a:t>
            </a:r>
            <a:endParaRPr sz="1200">
              <a:solidFill>
                <a:schemeClr val="dk1"/>
              </a:solidFill>
            </a:endParaRPr>
          </a:p>
          <a:p>
            <a:pPr marL="457200" lvl="0" indent="0" algn="l" rtl="0">
              <a:spcBef>
                <a:spcPts val="0"/>
              </a:spcBef>
              <a:spcAft>
                <a:spcPts val="0"/>
              </a:spcAft>
              <a:buNone/>
            </a:pPr>
            <a:r>
              <a:rPr lang="en" sz="1200">
                <a:solidFill>
                  <a:schemeClr val="dk1"/>
                </a:solidFill>
              </a:rPr>
              <a:t>or maintenance site in industry.</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On site construction and/or maintenance workers are required by Law to wear basic Personal Protective Equipment (PPE) besides undergoing structured safety oriented trainings.</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On site Safety Officer(s) check for safety breaches by conducting walkabout and has the power to stop work if he so deemed the breaches put any worker in unhealthy and/or unsafe environment.</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Basic PPE for each worker are: Safety helmet, eye safety glasses, hand gloves, hard toe protected boots, coveralls and ear pieces where the noise level could pose risk to long term hearing.</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However, it’s still not uncommon that, due either to convenience or comfort, that one or more workers remove one or more of the basic PPE during works. </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Due to numerous worksites and workers to be supervised, the few Safety Officers find it very challenging to detect visually any such breaches. </a:t>
            </a:r>
            <a:endParaRPr sz="1200">
              <a:solidFill>
                <a:schemeClr val="dk1"/>
              </a:solidFill>
            </a:endParaRPr>
          </a:p>
        </p:txBody>
      </p:sp>
      <p:grpSp>
        <p:nvGrpSpPr>
          <p:cNvPr id="1392" name="Google Shape;1392;p51"/>
          <p:cNvGrpSpPr/>
          <p:nvPr/>
        </p:nvGrpSpPr>
        <p:grpSpPr>
          <a:xfrm>
            <a:off x="3653446" y="4362066"/>
            <a:ext cx="5489873" cy="292368"/>
            <a:chOff x="3638881" y="1932349"/>
            <a:chExt cx="12210572" cy="379846"/>
          </a:xfrm>
        </p:grpSpPr>
        <p:sp>
          <p:nvSpPr>
            <p:cNvPr id="1393" name="Google Shape;1393;p51"/>
            <p:cNvSpPr/>
            <p:nvPr/>
          </p:nvSpPr>
          <p:spPr>
            <a:xfrm>
              <a:off x="3657453" y="1932349"/>
              <a:ext cx="12192000" cy="379800"/>
            </a:xfrm>
            <a:prstGeom prst="rect">
              <a:avLst/>
            </a:prstGeom>
            <a:solidFill>
              <a:srgbClr val="F27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394" name="Google Shape;1394;p51"/>
            <p:cNvSpPr/>
            <p:nvPr/>
          </p:nvSpPr>
          <p:spPr>
            <a:xfrm>
              <a:off x="3638881" y="1933431"/>
              <a:ext cx="12192000" cy="378764"/>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395" name="Google Shape;1395;p51"/>
          <p:cNvSpPr txBox="1"/>
          <p:nvPr/>
        </p:nvSpPr>
        <p:spPr>
          <a:xfrm>
            <a:off x="342038" y="4711550"/>
            <a:ext cx="354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Personal Protective Equipment(PPE)</a:t>
            </a:r>
            <a:endParaRPr b="1"/>
          </a:p>
        </p:txBody>
      </p:sp>
      <p:sp>
        <p:nvSpPr>
          <p:cNvPr id="1396" name="Google Shape;1396;p51"/>
          <p:cNvSpPr txBox="1"/>
          <p:nvPr/>
        </p:nvSpPr>
        <p:spPr>
          <a:xfrm>
            <a:off x="7162550" y="48644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cxnSp>
        <p:nvCxnSpPr>
          <p:cNvPr id="1401" name="Google Shape;1401;p52"/>
          <p:cNvCxnSpPr/>
          <p:nvPr/>
        </p:nvCxnSpPr>
        <p:spPr>
          <a:xfrm>
            <a:off x="4114800" y="61225"/>
            <a:ext cx="36900" cy="5106900"/>
          </a:xfrm>
          <a:prstGeom prst="straightConnector1">
            <a:avLst/>
          </a:prstGeom>
          <a:noFill/>
          <a:ln w="9525" cap="flat" cmpd="sng">
            <a:solidFill>
              <a:srgbClr val="FFFFFF"/>
            </a:solidFill>
            <a:prstDash val="solid"/>
            <a:round/>
            <a:headEnd type="none" w="med" len="med"/>
            <a:tailEnd type="none" w="med" len="med"/>
          </a:ln>
        </p:spPr>
      </p:cxnSp>
      <p:cxnSp>
        <p:nvCxnSpPr>
          <p:cNvPr id="1402" name="Google Shape;1402;p52"/>
          <p:cNvCxnSpPr/>
          <p:nvPr/>
        </p:nvCxnSpPr>
        <p:spPr>
          <a:xfrm rot="10800000" flipH="1">
            <a:off x="61225" y="2336475"/>
            <a:ext cx="8829600" cy="36600"/>
          </a:xfrm>
          <a:prstGeom prst="straightConnector1">
            <a:avLst/>
          </a:prstGeom>
          <a:noFill/>
          <a:ln w="9525" cap="flat" cmpd="sng">
            <a:solidFill>
              <a:srgbClr val="FFFFFF"/>
            </a:solidFill>
            <a:prstDash val="solid"/>
            <a:round/>
            <a:headEnd type="none" w="med" len="med"/>
            <a:tailEnd type="none" w="med" len="med"/>
          </a:ln>
        </p:spPr>
      </p:cxnSp>
      <p:sp>
        <p:nvSpPr>
          <p:cNvPr id="1403" name="Google Shape;1403;p52"/>
          <p:cNvSpPr txBox="1"/>
          <p:nvPr/>
        </p:nvSpPr>
        <p:spPr>
          <a:xfrm>
            <a:off x="61225" y="134725"/>
            <a:ext cx="131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Says</a:t>
            </a:r>
            <a:endParaRPr>
              <a:solidFill>
                <a:srgbClr val="FFFFFF"/>
              </a:solidFill>
            </a:endParaRPr>
          </a:p>
        </p:txBody>
      </p:sp>
      <p:sp>
        <p:nvSpPr>
          <p:cNvPr id="1404" name="Google Shape;1404;p52"/>
          <p:cNvSpPr txBox="1"/>
          <p:nvPr/>
        </p:nvSpPr>
        <p:spPr>
          <a:xfrm>
            <a:off x="1860363" y="3835950"/>
            <a:ext cx="2109000" cy="6003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The Safety officer brief in the toolbox meeting everyday on the safety hazard </a:t>
            </a:r>
            <a:endParaRPr sz="900"/>
          </a:p>
        </p:txBody>
      </p:sp>
      <p:sp>
        <p:nvSpPr>
          <p:cNvPr id="1405" name="Google Shape;1405;p52"/>
          <p:cNvSpPr txBox="1"/>
          <p:nvPr/>
        </p:nvSpPr>
        <p:spPr>
          <a:xfrm>
            <a:off x="230000" y="1478588"/>
            <a:ext cx="1703400" cy="6771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700"/>
              <a:t>I</a:t>
            </a:r>
            <a:r>
              <a:rPr lang="en" sz="800"/>
              <a:t> am overwhelmed at site with so many workers that it’s difficult to detect safety violation and can use  some help </a:t>
            </a:r>
            <a:endParaRPr sz="800"/>
          </a:p>
        </p:txBody>
      </p:sp>
      <p:sp>
        <p:nvSpPr>
          <p:cNvPr id="1406" name="Google Shape;1406;p52"/>
          <p:cNvSpPr txBox="1"/>
          <p:nvPr/>
        </p:nvSpPr>
        <p:spPr>
          <a:xfrm>
            <a:off x="146950" y="2371650"/>
            <a:ext cx="62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Does</a:t>
            </a:r>
            <a:endParaRPr>
              <a:solidFill>
                <a:srgbClr val="FFFFFF"/>
              </a:solidFill>
            </a:endParaRPr>
          </a:p>
        </p:txBody>
      </p:sp>
      <p:sp>
        <p:nvSpPr>
          <p:cNvPr id="1407" name="Google Shape;1407;p52"/>
          <p:cNvSpPr txBox="1"/>
          <p:nvPr/>
        </p:nvSpPr>
        <p:spPr>
          <a:xfrm>
            <a:off x="8180575" y="2547250"/>
            <a:ext cx="77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Feels</a:t>
            </a:r>
            <a:endParaRPr>
              <a:solidFill>
                <a:srgbClr val="FFFFFF"/>
              </a:solidFill>
            </a:endParaRPr>
          </a:p>
        </p:txBody>
      </p:sp>
      <p:sp>
        <p:nvSpPr>
          <p:cNvPr id="1408" name="Google Shape;1408;p52"/>
          <p:cNvSpPr txBox="1"/>
          <p:nvPr/>
        </p:nvSpPr>
        <p:spPr>
          <a:xfrm>
            <a:off x="8119375" y="122475"/>
            <a:ext cx="8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Thinks</a:t>
            </a:r>
            <a:endParaRPr>
              <a:solidFill>
                <a:srgbClr val="FFFFFF"/>
              </a:solidFill>
            </a:endParaRPr>
          </a:p>
        </p:txBody>
      </p:sp>
      <p:sp>
        <p:nvSpPr>
          <p:cNvPr id="1409" name="Google Shape;1409;p52"/>
          <p:cNvSpPr txBox="1"/>
          <p:nvPr/>
        </p:nvSpPr>
        <p:spPr>
          <a:xfrm>
            <a:off x="387175" y="431575"/>
            <a:ext cx="2546400" cy="10158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Safety is major concern for management.</a:t>
            </a:r>
            <a:endParaRPr sz="900"/>
          </a:p>
          <a:p>
            <a:pPr marL="0" lvl="0" indent="0" algn="l" rtl="0">
              <a:spcBef>
                <a:spcPts val="0"/>
              </a:spcBef>
              <a:spcAft>
                <a:spcPts val="0"/>
              </a:spcAft>
              <a:buNone/>
            </a:pPr>
            <a:r>
              <a:rPr lang="en" sz="900"/>
              <a:t>MOM regulation very strict.</a:t>
            </a:r>
            <a:endParaRPr sz="900"/>
          </a:p>
          <a:p>
            <a:pPr marL="0" lvl="0" indent="0" algn="l" rtl="0">
              <a:spcBef>
                <a:spcPts val="0"/>
              </a:spcBef>
              <a:spcAft>
                <a:spcPts val="0"/>
              </a:spcAft>
              <a:buNone/>
            </a:pPr>
            <a:r>
              <a:rPr lang="en" sz="900"/>
              <a:t>Too many sites &amp; workers to oversee.</a:t>
            </a:r>
            <a:endParaRPr sz="900"/>
          </a:p>
          <a:p>
            <a:pPr marL="0" lvl="0" indent="0" algn="l" rtl="0">
              <a:spcBef>
                <a:spcPts val="0"/>
              </a:spcBef>
              <a:spcAft>
                <a:spcPts val="0"/>
              </a:spcAft>
              <a:buNone/>
            </a:pPr>
            <a:r>
              <a:rPr lang="en" sz="900"/>
              <a:t>Shortage of staff to manage the safety issue.</a:t>
            </a:r>
            <a:endParaRPr sz="900"/>
          </a:p>
          <a:p>
            <a:pPr marL="0" lvl="0" indent="0" algn="l" rtl="0">
              <a:spcBef>
                <a:spcPts val="0"/>
              </a:spcBef>
              <a:spcAft>
                <a:spcPts val="0"/>
              </a:spcAft>
              <a:buNone/>
            </a:pPr>
            <a:r>
              <a:rPr lang="en" sz="900"/>
              <a:t>Safety lapses have severe consequences, including fatality, and financial impact.</a:t>
            </a:r>
            <a:endParaRPr sz="900"/>
          </a:p>
        </p:txBody>
      </p:sp>
      <p:sp>
        <p:nvSpPr>
          <p:cNvPr id="1410" name="Google Shape;1410;p52"/>
          <p:cNvSpPr txBox="1"/>
          <p:nvPr/>
        </p:nvSpPr>
        <p:spPr>
          <a:xfrm>
            <a:off x="2001475" y="1517000"/>
            <a:ext cx="1408500" cy="6003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Safety is a huge problem for construction</a:t>
            </a:r>
            <a:endParaRPr sz="900"/>
          </a:p>
        </p:txBody>
      </p:sp>
      <p:sp>
        <p:nvSpPr>
          <p:cNvPr id="1411" name="Google Shape;1411;p52"/>
          <p:cNvSpPr txBox="1"/>
          <p:nvPr/>
        </p:nvSpPr>
        <p:spPr>
          <a:xfrm>
            <a:off x="4297113" y="4055875"/>
            <a:ext cx="1126800" cy="10158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If someone gets hurt , there’ll be tons of investigations &amp; reports to MOM &amp; management!</a:t>
            </a:r>
            <a:endParaRPr sz="900"/>
          </a:p>
        </p:txBody>
      </p:sp>
      <p:sp>
        <p:nvSpPr>
          <p:cNvPr id="1412" name="Google Shape;1412;p52"/>
          <p:cNvSpPr txBox="1"/>
          <p:nvPr/>
        </p:nvSpPr>
        <p:spPr>
          <a:xfrm>
            <a:off x="1591475" y="3099375"/>
            <a:ext cx="1703400" cy="8004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I have to be constantly walking about to visit all the job sites to ensure everyone is following safety rules to preempt accidents and injury.</a:t>
            </a:r>
            <a:endParaRPr sz="800"/>
          </a:p>
        </p:txBody>
      </p:sp>
      <p:sp>
        <p:nvSpPr>
          <p:cNvPr id="1413" name="Google Shape;1413;p52"/>
          <p:cNvSpPr txBox="1"/>
          <p:nvPr/>
        </p:nvSpPr>
        <p:spPr>
          <a:xfrm>
            <a:off x="6780425" y="1177550"/>
            <a:ext cx="1880400" cy="6003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Find the solution to reduce the percentage of accidents in the site</a:t>
            </a:r>
            <a:endParaRPr sz="900"/>
          </a:p>
        </p:txBody>
      </p:sp>
      <p:sp>
        <p:nvSpPr>
          <p:cNvPr id="1414" name="Google Shape;1414;p52"/>
          <p:cNvSpPr txBox="1"/>
          <p:nvPr/>
        </p:nvSpPr>
        <p:spPr>
          <a:xfrm>
            <a:off x="61225" y="4325725"/>
            <a:ext cx="3411300" cy="8313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Move from site to site to supervise safety compliance.. </a:t>
            </a:r>
            <a:endParaRPr sz="900"/>
          </a:p>
          <a:p>
            <a:pPr marL="0" lvl="0" indent="0" algn="l" rtl="0">
              <a:spcBef>
                <a:spcPts val="0"/>
              </a:spcBef>
              <a:spcAft>
                <a:spcPts val="0"/>
              </a:spcAft>
              <a:buNone/>
            </a:pPr>
            <a:r>
              <a:rPr lang="en" sz="900"/>
              <a:t>Ensure that safety regulation is understood by  all officers </a:t>
            </a:r>
            <a:endParaRPr sz="900"/>
          </a:p>
          <a:p>
            <a:pPr marL="0" lvl="0" indent="0" algn="l" rtl="0">
              <a:spcBef>
                <a:spcPts val="0"/>
              </a:spcBef>
              <a:spcAft>
                <a:spcPts val="0"/>
              </a:spcAft>
              <a:buNone/>
            </a:pPr>
            <a:r>
              <a:rPr lang="en" sz="900"/>
              <a:t>Attend to  issues that are highlighted by officers </a:t>
            </a:r>
            <a:r>
              <a:rPr lang="en" sz="1500"/>
              <a:t> </a:t>
            </a:r>
            <a:endParaRPr sz="1500"/>
          </a:p>
          <a:p>
            <a:pPr marL="0" lvl="0" indent="0" algn="l" rtl="0">
              <a:spcBef>
                <a:spcPts val="0"/>
              </a:spcBef>
              <a:spcAft>
                <a:spcPts val="0"/>
              </a:spcAft>
              <a:buNone/>
            </a:pPr>
            <a:r>
              <a:rPr lang="en" sz="900"/>
              <a:t>Manage lapses and attend to Management Query on lapses</a:t>
            </a:r>
            <a:endParaRPr sz="900"/>
          </a:p>
        </p:txBody>
      </p:sp>
      <p:sp>
        <p:nvSpPr>
          <p:cNvPr id="1415" name="Google Shape;1415;p52"/>
          <p:cNvSpPr txBox="1"/>
          <p:nvPr/>
        </p:nvSpPr>
        <p:spPr>
          <a:xfrm>
            <a:off x="228600" y="2894125"/>
            <a:ext cx="1188000" cy="14316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Ensures &amp; checks all the workers were proper PPE( Personal protective Equipments). Like Hard hat , Safety boots , Gloves , Goggles , Coverall , earbuds</a:t>
            </a:r>
            <a:endParaRPr sz="900"/>
          </a:p>
        </p:txBody>
      </p:sp>
      <p:sp>
        <p:nvSpPr>
          <p:cNvPr id="1416" name="Google Shape;1416;p52"/>
          <p:cNvSpPr/>
          <p:nvPr/>
        </p:nvSpPr>
        <p:spPr>
          <a:xfrm>
            <a:off x="3722950" y="2257300"/>
            <a:ext cx="1188000" cy="9801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B7B7B7"/>
                </a:solidFill>
              </a:rPr>
              <a:t>Alex Tan, Safety Officer,</a:t>
            </a:r>
            <a:endParaRPr sz="700">
              <a:solidFill>
                <a:srgbClr val="B7B7B7"/>
              </a:solidFill>
            </a:endParaRPr>
          </a:p>
          <a:p>
            <a:pPr marL="0" lvl="0" indent="0" algn="l" rtl="0">
              <a:spcBef>
                <a:spcPts val="0"/>
              </a:spcBef>
              <a:spcAft>
                <a:spcPts val="0"/>
              </a:spcAft>
              <a:buNone/>
            </a:pPr>
            <a:r>
              <a:rPr lang="en" sz="700">
                <a:solidFill>
                  <a:srgbClr val="B7B7B7"/>
                </a:solidFill>
              </a:rPr>
              <a:t>ABC Chemical Pte Ltd</a:t>
            </a:r>
            <a:endParaRPr sz="700">
              <a:solidFill>
                <a:srgbClr val="B7B7B7"/>
              </a:solidFill>
            </a:endParaRPr>
          </a:p>
        </p:txBody>
      </p:sp>
      <p:sp>
        <p:nvSpPr>
          <p:cNvPr id="1417" name="Google Shape;1417;p52"/>
          <p:cNvSpPr txBox="1"/>
          <p:nvPr/>
        </p:nvSpPr>
        <p:spPr>
          <a:xfrm>
            <a:off x="1340400" y="2447200"/>
            <a:ext cx="2109000" cy="6003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Check each area of  sites individually and make sure that they are properly wearing their safety equipments.</a:t>
            </a:r>
            <a:endParaRPr sz="900"/>
          </a:p>
        </p:txBody>
      </p:sp>
      <p:sp>
        <p:nvSpPr>
          <p:cNvPr id="1418" name="Google Shape;1418;p52"/>
          <p:cNvSpPr txBox="1"/>
          <p:nvPr/>
        </p:nvSpPr>
        <p:spPr>
          <a:xfrm>
            <a:off x="5773250" y="3447388"/>
            <a:ext cx="3056100" cy="4311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I feel that there are just too many workers to effectively  supervise.</a:t>
            </a:r>
            <a:endParaRPr sz="800"/>
          </a:p>
        </p:txBody>
      </p:sp>
      <p:sp>
        <p:nvSpPr>
          <p:cNvPr id="1419" name="Google Shape;1419;p52"/>
          <p:cNvSpPr txBox="1"/>
          <p:nvPr/>
        </p:nvSpPr>
        <p:spPr>
          <a:xfrm>
            <a:off x="5862050" y="3959975"/>
            <a:ext cx="2878500" cy="4311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I feel exhausted walking most of the times and visually try to catch safety violation</a:t>
            </a:r>
            <a:endParaRPr sz="800"/>
          </a:p>
        </p:txBody>
      </p:sp>
      <p:sp>
        <p:nvSpPr>
          <p:cNvPr id="1420" name="Google Shape;1420;p52"/>
          <p:cNvSpPr txBox="1"/>
          <p:nvPr/>
        </p:nvSpPr>
        <p:spPr>
          <a:xfrm>
            <a:off x="5090425" y="2616688"/>
            <a:ext cx="2292000" cy="8157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Stressed , Tired</a:t>
            </a:r>
            <a:r>
              <a:rPr lang="en"/>
              <a:t> , </a:t>
            </a:r>
            <a:r>
              <a:rPr lang="en" sz="900"/>
              <a:t>Mental / Physical Fatigue.  </a:t>
            </a:r>
            <a:endParaRPr sz="900"/>
          </a:p>
          <a:p>
            <a:pPr marL="0" lvl="0" indent="0" algn="l" rtl="0">
              <a:spcBef>
                <a:spcPts val="0"/>
              </a:spcBef>
              <a:spcAft>
                <a:spcPts val="0"/>
              </a:spcAft>
              <a:buNone/>
            </a:pPr>
            <a:r>
              <a:rPr lang="en" sz="900"/>
              <a:t>Unable to supervise all sites feels down on the job</a:t>
            </a:r>
            <a:endParaRPr sz="900"/>
          </a:p>
        </p:txBody>
      </p:sp>
      <p:sp>
        <p:nvSpPr>
          <p:cNvPr id="1421" name="Google Shape;1421;p52"/>
          <p:cNvSpPr txBox="1"/>
          <p:nvPr/>
        </p:nvSpPr>
        <p:spPr>
          <a:xfrm>
            <a:off x="5032825" y="1132213"/>
            <a:ext cx="1565700" cy="9543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I got a meeting , will the worker on site</a:t>
            </a:r>
            <a:r>
              <a:rPr lang="en"/>
              <a:t> </a:t>
            </a:r>
            <a:r>
              <a:rPr lang="en" sz="900"/>
              <a:t>wearing proper PPE or should i send other safety officer to check </a:t>
            </a:r>
            <a:endParaRPr sz="900"/>
          </a:p>
        </p:txBody>
      </p:sp>
      <p:sp>
        <p:nvSpPr>
          <p:cNvPr id="1422" name="Google Shape;1422;p52"/>
          <p:cNvSpPr txBox="1"/>
          <p:nvPr/>
        </p:nvSpPr>
        <p:spPr>
          <a:xfrm>
            <a:off x="6537075" y="1845675"/>
            <a:ext cx="2475600" cy="4311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I think there must be a technological solutions to help me with so many IOT products around!</a:t>
            </a:r>
            <a:endParaRPr sz="800"/>
          </a:p>
        </p:txBody>
      </p:sp>
      <p:sp>
        <p:nvSpPr>
          <p:cNvPr id="1423" name="Google Shape;1423;p52"/>
          <p:cNvSpPr txBox="1"/>
          <p:nvPr/>
        </p:nvSpPr>
        <p:spPr>
          <a:xfrm>
            <a:off x="5647500" y="4472575"/>
            <a:ext cx="1728900" cy="4617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Feels awful when seeing accidents on the site.</a:t>
            </a:r>
            <a:endParaRPr sz="900"/>
          </a:p>
        </p:txBody>
      </p:sp>
      <p:sp>
        <p:nvSpPr>
          <p:cNvPr id="1424" name="Google Shape;1424;p52"/>
          <p:cNvSpPr txBox="1"/>
          <p:nvPr/>
        </p:nvSpPr>
        <p:spPr>
          <a:xfrm>
            <a:off x="4769275" y="232550"/>
            <a:ext cx="3411300" cy="8772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Need to find a less stressful job </a:t>
            </a:r>
            <a:endParaRPr sz="900"/>
          </a:p>
          <a:p>
            <a:pPr marL="0" lvl="0" indent="0" algn="l" rtl="0">
              <a:spcBef>
                <a:spcPts val="0"/>
              </a:spcBef>
              <a:spcAft>
                <a:spcPts val="0"/>
              </a:spcAft>
              <a:buNone/>
            </a:pPr>
            <a:r>
              <a:rPr lang="en" sz="900"/>
              <a:t>Better way to detect and manage safety violations</a:t>
            </a:r>
            <a:endParaRPr sz="900"/>
          </a:p>
          <a:p>
            <a:pPr marL="0" lvl="0" indent="0" algn="l" rtl="0">
              <a:spcBef>
                <a:spcPts val="0"/>
              </a:spcBef>
              <a:spcAft>
                <a:spcPts val="0"/>
              </a:spcAft>
              <a:buNone/>
            </a:pPr>
            <a:r>
              <a:rPr lang="en" sz="900"/>
              <a:t>Near impossible to recruit additional staff due to Budget constraint.</a:t>
            </a:r>
            <a:endParaRPr sz="900"/>
          </a:p>
          <a:p>
            <a:pPr marL="0" lvl="0" indent="0" algn="l" rtl="0">
              <a:spcBef>
                <a:spcPts val="0"/>
              </a:spcBef>
              <a:spcAft>
                <a:spcPts val="0"/>
              </a:spcAft>
              <a:buNone/>
            </a:pPr>
            <a:r>
              <a:rPr lang="en" sz="900"/>
              <a:t>How do i make sure we have 100% safely record for the year.</a:t>
            </a:r>
            <a:endParaRPr sz="900"/>
          </a:p>
        </p:txBody>
      </p:sp>
      <p:pic>
        <p:nvPicPr>
          <p:cNvPr id="1425" name="Google Shape;1425;p52"/>
          <p:cNvPicPr preferRelativeResize="0"/>
          <p:nvPr/>
        </p:nvPicPr>
        <p:blipFill>
          <a:blip r:embed="rId3">
            <a:alphaModFix/>
          </a:blip>
          <a:stretch>
            <a:fillRect/>
          </a:stretch>
        </p:blipFill>
        <p:spPr>
          <a:xfrm>
            <a:off x="3722950" y="1381850"/>
            <a:ext cx="1188000" cy="870600"/>
          </a:xfrm>
          <a:prstGeom prst="rect">
            <a:avLst/>
          </a:prstGeom>
          <a:noFill/>
          <a:ln>
            <a:noFill/>
          </a:ln>
        </p:spPr>
      </p:pic>
      <p:sp>
        <p:nvSpPr>
          <p:cNvPr id="1426" name="Google Shape;1426;p52"/>
          <p:cNvSpPr txBox="1"/>
          <p:nvPr/>
        </p:nvSpPr>
        <p:spPr>
          <a:xfrm>
            <a:off x="2839675" y="145400"/>
            <a:ext cx="1408500" cy="10158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Due to the weather, workers tend to  remove helmet and /or Goggles which are the most common violations.</a:t>
            </a:r>
            <a:endParaRPr sz="900"/>
          </a:p>
        </p:txBody>
      </p:sp>
      <p:sp>
        <p:nvSpPr>
          <p:cNvPr id="1427" name="Google Shape;1427;p52"/>
          <p:cNvSpPr txBox="1"/>
          <p:nvPr/>
        </p:nvSpPr>
        <p:spPr>
          <a:xfrm>
            <a:off x="7162550" y="48644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53"/>
          <p:cNvSpPr txBox="1">
            <a:spLocks noGrp="1"/>
          </p:cNvSpPr>
          <p:nvPr>
            <p:ph type="body" idx="1"/>
          </p:nvPr>
        </p:nvSpPr>
        <p:spPr>
          <a:xfrm>
            <a:off x="729332" y="215441"/>
            <a:ext cx="8414700" cy="5433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sz="2200"/>
              <a:t>Empathy </a:t>
            </a:r>
            <a:r>
              <a:rPr lang="en" sz="2200">
                <a:solidFill>
                  <a:srgbClr val="CD6600"/>
                </a:solidFill>
              </a:rPr>
              <a:t>Map</a:t>
            </a:r>
            <a:endParaRPr sz="2200">
              <a:solidFill>
                <a:srgbClr val="CD6600"/>
              </a:solidFill>
            </a:endParaRPr>
          </a:p>
        </p:txBody>
      </p:sp>
      <p:sp>
        <p:nvSpPr>
          <p:cNvPr id="1433" name="Google Shape;1433;p53"/>
          <p:cNvSpPr txBox="1"/>
          <p:nvPr/>
        </p:nvSpPr>
        <p:spPr>
          <a:xfrm>
            <a:off x="7162550" y="48644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sp>
        <p:nvSpPr>
          <p:cNvPr id="1434" name="Google Shape;1434;p53"/>
          <p:cNvSpPr/>
          <p:nvPr/>
        </p:nvSpPr>
        <p:spPr>
          <a:xfrm>
            <a:off x="61350" y="834950"/>
            <a:ext cx="3884400" cy="1752600"/>
          </a:xfrm>
          <a:prstGeom prst="wedgeRectCallout">
            <a:avLst>
              <a:gd name="adj1" fmla="val 53498"/>
              <a:gd name="adj2" fmla="val 5665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3999275" y="834950"/>
            <a:ext cx="1534500" cy="4185900"/>
          </a:xfrm>
          <a:prstGeom prst="rect">
            <a:avLst/>
          </a:prstGeom>
          <a:solidFill>
            <a:srgbClr val="FF8C1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txBox="1"/>
          <p:nvPr/>
        </p:nvSpPr>
        <p:spPr>
          <a:xfrm>
            <a:off x="4011550" y="2716150"/>
            <a:ext cx="14478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300">
                <a:solidFill>
                  <a:srgbClr val="FFFFFF"/>
                </a:solidFill>
              </a:rPr>
              <a:t>Alex Tan, Safety Officer,</a:t>
            </a:r>
            <a:endParaRPr sz="1300">
              <a:solidFill>
                <a:srgbClr val="FFFFFF"/>
              </a:solidFill>
            </a:endParaRPr>
          </a:p>
          <a:p>
            <a:pPr marL="0" lvl="0" indent="0" algn="ctr" rtl="0">
              <a:spcBef>
                <a:spcPts val="0"/>
              </a:spcBef>
              <a:spcAft>
                <a:spcPts val="0"/>
              </a:spcAft>
              <a:buClr>
                <a:schemeClr val="dk1"/>
              </a:buClr>
              <a:buSzPts val="1100"/>
              <a:buFont typeface="Arial"/>
              <a:buNone/>
            </a:pPr>
            <a:r>
              <a:rPr lang="en" sz="1300">
                <a:solidFill>
                  <a:srgbClr val="FFFFFF"/>
                </a:solidFill>
              </a:rPr>
              <a:t>ABC Chemical Pte Ltd</a:t>
            </a:r>
            <a:endParaRPr sz="1300">
              <a:solidFill>
                <a:srgbClr val="FFFFFF"/>
              </a:solidFill>
            </a:endParaRPr>
          </a:p>
        </p:txBody>
      </p:sp>
      <p:sp>
        <p:nvSpPr>
          <p:cNvPr id="1437" name="Google Shape;1437;p53"/>
          <p:cNvSpPr txBox="1"/>
          <p:nvPr/>
        </p:nvSpPr>
        <p:spPr>
          <a:xfrm>
            <a:off x="122700" y="991900"/>
            <a:ext cx="37983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n" sz="800">
                <a:solidFill>
                  <a:schemeClr val="dk1"/>
                </a:solidFill>
              </a:rPr>
              <a:t>Safety is major concern for management. MOM regulation very strict.</a:t>
            </a:r>
            <a:endParaRPr sz="800">
              <a:solidFill>
                <a:schemeClr val="dk1"/>
              </a:solidFill>
            </a:endParaRPr>
          </a:p>
          <a:p>
            <a:pPr marL="0" lvl="0" indent="0" algn="just" rtl="0">
              <a:spcBef>
                <a:spcPts val="0"/>
              </a:spcBef>
              <a:spcAft>
                <a:spcPts val="0"/>
              </a:spcAft>
              <a:buClr>
                <a:schemeClr val="dk1"/>
              </a:buClr>
              <a:buSzPts val="1100"/>
              <a:buFont typeface="Arial"/>
              <a:buNone/>
            </a:pPr>
            <a:r>
              <a:rPr lang="en" sz="800">
                <a:solidFill>
                  <a:schemeClr val="dk1"/>
                </a:solidFill>
              </a:rPr>
              <a:t>Too many sites &amp; workers to oversee. Shortage of staff to manage the safety issue. Safety lapses have severe consequences, including fatality, and financial impact.</a:t>
            </a:r>
            <a:endParaRPr sz="800">
              <a:solidFill>
                <a:schemeClr val="dk1"/>
              </a:solidFill>
            </a:endParaRPr>
          </a:p>
        </p:txBody>
      </p:sp>
      <p:sp>
        <p:nvSpPr>
          <p:cNvPr id="1438" name="Google Shape;1438;p53"/>
          <p:cNvSpPr txBox="1"/>
          <p:nvPr/>
        </p:nvSpPr>
        <p:spPr>
          <a:xfrm>
            <a:off x="1520375" y="777150"/>
            <a:ext cx="144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CD6600"/>
                </a:solidFill>
              </a:rPr>
              <a:t>SAYS</a:t>
            </a:r>
            <a:endParaRPr b="1">
              <a:solidFill>
                <a:srgbClr val="CD6600"/>
              </a:solidFill>
            </a:endParaRPr>
          </a:p>
        </p:txBody>
      </p:sp>
      <p:sp>
        <p:nvSpPr>
          <p:cNvPr id="1439" name="Google Shape;1439;p53"/>
          <p:cNvSpPr txBox="1"/>
          <p:nvPr/>
        </p:nvSpPr>
        <p:spPr>
          <a:xfrm>
            <a:off x="122675" y="1525300"/>
            <a:ext cx="3735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Due to the weather, workers tend to  remove helmet and /or Goggles which are the most common violations.</a:t>
            </a:r>
            <a:endParaRPr sz="800">
              <a:solidFill>
                <a:schemeClr val="dk1"/>
              </a:solidFill>
            </a:endParaRPr>
          </a:p>
        </p:txBody>
      </p:sp>
      <p:sp>
        <p:nvSpPr>
          <p:cNvPr id="1440" name="Google Shape;1440;p53"/>
          <p:cNvSpPr txBox="1"/>
          <p:nvPr/>
        </p:nvSpPr>
        <p:spPr>
          <a:xfrm>
            <a:off x="122675" y="1906300"/>
            <a:ext cx="3735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rPr>
              <a:t>I</a:t>
            </a:r>
            <a:r>
              <a:rPr lang="en" sz="800">
                <a:solidFill>
                  <a:schemeClr val="dk1"/>
                </a:solidFill>
              </a:rPr>
              <a:t> am overwhelmed at site with so many workers that it’s difficult to detect safety violation and can use  some help </a:t>
            </a:r>
            <a:endParaRPr sz="800">
              <a:solidFill>
                <a:schemeClr val="dk1"/>
              </a:solidFill>
            </a:endParaRPr>
          </a:p>
        </p:txBody>
      </p:sp>
      <p:cxnSp>
        <p:nvCxnSpPr>
          <p:cNvPr id="1441" name="Google Shape;1441;p53"/>
          <p:cNvCxnSpPr/>
          <p:nvPr/>
        </p:nvCxnSpPr>
        <p:spPr>
          <a:xfrm rot="10800000" flipH="1">
            <a:off x="102250" y="1538475"/>
            <a:ext cx="3834600" cy="46500"/>
          </a:xfrm>
          <a:prstGeom prst="straightConnector1">
            <a:avLst/>
          </a:prstGeom>
          <a:noFill/>
          <a:ln w="9525" cap="flat" cmpd="sng">
            <a:solidFill>
              <a:schemeClr val="dk2"/>
            </a:solidFill>
            <a:prstDash val="dash"/>
            <a:round/>
            <a:headEnd type="none" w="med" len="med"/>
            <a:tailEnd type="none" w="med" len="med"/>
          </a:ln>
        </p:spPr>
      </p:cxnSp>
      <p:cxnSp>
        <p:nvCxnSpPr>
          <p:cNvPr id="1442" name="Google Shape;1442;p53"/>
          <p:cNvCxnSpPr/>
          <p:nvPr/>
        </p:nvCxnSpPr>
        <p:spPr>
          <a:xfrm rot="10800000" flipH="1">
            <a:off x="61350" y="1931800"/>
            <a:ext cx="3896100" cy="51000"/>
          </a:xfrm>
          <a:prstGeom prst="straightConnector1">
            <a:avLst/>
          </a:prstGeom>
          <a:noFill/>
          <a:ln w="9525" cap="flat" cmpd="sng">
            <a:solidFill>
              <a:schemeClr val="dk2"/>
            </a:solidFill>
            <a:prstDash val="dash"/>
            <a:round/>
            <a:headEnd type="none" w="med" len="med"/>
            <a:tailEnd type="none" w="med" len="med"/>
          </a:ln>
        </p:spPr>
      </p:cxnSp>
      <p:cxnSp>
        <p:nvCxnSpPr>
          <p:cNvPr id="1443" name="Google Shape;1443;p53"/>
          <p:cNvCxnSpPr/>
          <p:nvPr/>
        </p:nvCxnSpPr>
        <p:spPr>
          <a:xfrm>
            <a:off x="61350" y="2287600"/>
            <a:ext cx="3896100" cy="22500"/>
          </a:xfrm>
          <a:prstGeom prst="straightConnector1">
            <a:avLst/>
          </a:prstGeom>
          <a:noFill/>
          <a:ln w="9525" cap="flat" cmpd="sng">
            <a:solidFill>
              <a:schemeClr val="dk2"/>
            </a:solidFill>
            <a:prstDash val="dash"/>
            <a:round/>
            <a:headEnd type="none" w="med" len="med"/>
            <a:tailEnd type="none" w="med" len="med"/>
          </a:ln>
        </p:spPr>
      </p:cxnSp>
      <p:sp>
        <p:nvSpPr>
          <p:cNvPr id="1444" name="Google Shape;1444;p53"/>
          <p:cNvSpPr txBox="1"/>
          <p:nvPr/>
        </p:nvSpPr>
        <p:spPr>
          <a:xfrm>
            <a:off x="122700" y="2264500"/>
            <a:ext cx="3446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rPr>
              <a:t>Safety is a huge problem for construction</a:t>
            </a:r>
            <a:endParaRPr/>
          </a:p>
        </p:txBody>
      </p:sp>
      <p:sp>
        <p:nvSpPr>
          <p:cNvPr id="1445" name="Google Shape;1445;p53"/>
          <p:cNvSpPr/>
          <p:nvPr/>
        </p:nvSpPr>
        <p:spPr>
          <a:xfrm>
            <a:off x="92025" y="2945975"/>
            <a:ext cx="3834600" cy="2074800"/>
          </a:xfrm>
          <a:prstGeom prst="wedgeRectCallout">
            <a:avLst>
              <a:gd name="adj1" fmla="val 52627"/>
              <a:gd name="adj2" fmla="val -558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3"/>
          <p:cNvSpPr txBox="1"/>
          <p:nvPr/>
        </p:nvSpPr>
        <p:spPr>
          <a:xfrm>
            <a:off x="132925" y="3098375"/>
            <a:ext cx="373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rPr>
              <a:t>Ensures &amp; checks all the workers were proper PPE( Personal protective Equipments). Like Hard hat , Safety boots , Gloves , Goggles , Coverall , earbuds</a:t>
            </a:r>
            <a:endParaRPr sz="800">
              <a:solidFill>
                <a:schemeClr val="dk1"/>
              </a:solidFill>
            </a:endParaRPr>
          </a:p>
        </p:txBody>
      </p:sp>
      <p:sp>
        <p:nvSpPr>
          <p:cNvPr id="1447" name="Google Shape;1447;p53"/>
          <p:cNvSpPr txBox="1"/>
          <p:nvPr/>
        </p:nvSpPr>
        <p:spPr>
          <a:xfrm>
            <a:off x="1511425" y="2839100"/>
            <a:ext cx="144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CD6600"/>
                </a:solidFill>
              </a:rPr>
              <a:t>DOES</a:t>
            </a:r>
            <a:endParaRPr b="1">
              <a:solidFill>
                <a:srgbClr val="CD6600"/>
              </a:solidFill>
            </a:endParaRPr>
          </a:p>
        </p:txBody>
      </p:sp>
      <p:cxnSp>
        <p:nvCxnSpPr>
          <p:cNvPr id="1448" name="Google Shape;1448;p53"/>
          <p:cNvCxnSpPr/>
          <p:nvPr/>
        </p:nvCxnSpPr>
        <p:spPr>
          <a:xfrm rot="10800000" flipH="1">
            <a:off x="94675" y="3548300"/>
            <a:ext cx="3821700" cy="8100"/>
          </a:xfrm>
          <a:prstGeom prst="straightConnector1">
            <a:avLst/>
          </a:prstGeom>
          <a:noFill/>
          <a:ln w="9525" cap="flat" cmpd="sng">
            <a:solidFill>
              <a:schemeClr val="dk2"/>
            </a:solidFill>
            <a:prstDash val="dash"/>
            <a:round/>
            <a:headEnd type="none" w="med" len="med"/>
            <a:tailEnd type="none" w="med" len="med"/>
          </a:ln>
        </p:spPr>
      </p:cxnSp>
      <p:sp>
        <p:nvSpPr>
          <p:cNvPr id="1449" name="Google Shape;1449;p53"/>
          <p:cNvSpPr txBox="1"/>
          <p:nvPr/>
        </p:nvSpPr>
        <p:spPr>
          <a:xfrm>
            <a:off x="131275" y="3524475"/>
            <a:ext cx="379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rPr>
              <a:t>Move from site to site to supervise safety compliance. Ensure that safety regulation is understood by  all officers. Attend to  issues that are highlighted by officers Manage lapses and attend to Management Query on lapses</a:t>
            </a:r>
            <a:endParaRPr sz="800"/>
          </a:p>
        </p:txBody>
      </p:sp>
      <p:cxnSp>
        <p:nvCxnSpPr>
          <p:cNvPr id="1450" name="Google Shape;1450;p53"/>
          <p:cNvCxnSpPr/>
          <p:nvPr/>
        </p:nvCxnSpPr>
        <p:spPr>
          <a:xfrm rot="10800000" flipH="1">
            <a:off x="104800" y="4013000"/>
            <a:ext cx="3822000" cy="16500"/>
          </a:xfrm>
          <a:prstGeom prst="straightConnector1">
            <a:avLst/>
          </a:prstGeom>
          <a:noFill/>
          <a:ln w="9525" cap="flat" cmpd="sng">
            <a:solidFill>
              <a:schemeClr val="dk2"/>
            </a:solidFill>
            <a:prstDash val="dash"/>
            <a:round/>
            <a:headEnd type="none" w="med" len="med"/>
            <a:tailEnd type="none" w="med" len="med"/>
          </a:ln>
        </p:spPr>
      </p:cxnSp>
      <p:sp>
        <p:nvSpPr>
          <p:cNvPr id="1451" name="Google Shape;1451;p53"/>
          <p:cNvSpPr txBox="1"/>
          <p:nvPr/>
        </p:nvSpPr>
        <p:spPr>
          <a:xfrm>
            <a:off x="131275" y="4434000"/>
            <a:ext cx="367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rPr>
              <a:t>Check each area of  sites individually and make sure that they are properly wearing their safety equipments.</a:t>
            </a:r>
            <a:endParaRPr sz="800">
              <a:solidFill>
                <a:schemeClr val="dk1"/>
              </a:solidFill>
            </a:endParaRPr>
          </a:p>
        </p:txBody>
      </p:sp>
      <p:cxnSp>
        <p:nvCxnSpPr>
          <p:cNvPr id="1452" name="Google Shape;1452;p53"/>
          <p:cNvCxnSpPr/>
          <p:nvPr/>
        </p:nvCxnSpPr>
        <p:spPr>
          <a:xfrm rot="10800000" flipH="1">
            <a:off x="104800" y="4478900"/>
            <a:ext cx="3832200" cy="7800"/>
          </a:xfrm>
          <a:prstGeom prst="straightConnector1">
            <a:avLst/>
          </a:prstGeom>
          <a:noFill/>
          <a:ln w="9525" cap="flat" cmpd="sng">
            <a:solidFill>
              <a:schemeClr val="dk2"/>
            </a:solidFill>
            <a:prstDash val="dash"/>
            <a:round/>
            <a:headEnd type="none" w="med" len="med"/>
            <a:tailEnd type="none" w="med" len="med"/>
          </a:ln>
        </p:spPr>
      </p:cxnSp>
      <p:sp>
        <p:nvSpPr>
          <p:cNvPr id="1453" name="Google Shape;1453;p53"/>
          <p:cNvSpPr txBox="1"/>
          <p:nvPr/>
        </p:nvSpPr>
        <p:spPr>
          <a:xfrm>
            <a:off x="137550" y="4057050"/>
            <a:ext cx="3735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I have to be constantly walking about to visit all the job sites to ensure everyone is following safety rules to preempt accidents and injury.</a:t>
            </a:r>
            <a:endParaRPr/>
          </a:p>
        </p:txBody>
      </p:sp>
      <p:cxnSp>
        <p:nvCxnSpPr>
          <p:cNvPr id="1454" name="Google Shape;1454;p53"/>
          <p:cNvCxnSpPr/>
          <p:nvPr/>
        </p:nvCxnSpPr>
        <p:spPr>
          <a:xfrm rot="10800000" flipH="1">
            <a:off x="104800" y="4772300"/>
            <a:ext cx="3474300" cy="19200"/>
          </a:xfrm>
          <a:prstGeom prst="straightConnector1">
            <a:avLst/>
          </a:prstGeom>
          <a:noFill/>
          <a:ln w="9525" cap="flat" cmpd="sng">
            <a:solidFill>
              <a:schemeClr val="dk2"/>
            </a:solidFill>
            <a:prstDash val="dash"/>
            <a:round/>
            <a:headEnd type="none" w="med" len="med"/>
            <a:tailEnd type="none" w="med" len="med"/>
          </a:ln>
        </p:spPr>
      </p:cxnSp>
      <p:sp>
        <p:nvSpPr>
          <p:cNvPr id="1455" name="Google Shape;1455;p53"/>
          <p:cNvSpPr txBox="1"/>
          <p:nvPr/>
        </p:nvSpPr>
        <p:spPr>
          <a:xfrm>
            <a:off x="184050" y="4744700"/>
            <a:ext cx="3673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rPr>
              <a:t>The Safety officer brief in the toolbox meeting everyday on the safety hazard </a:t>
            </a:r>
            <a:endParaRPr sz="800"/>
          </a:p>
        </p:txBody>
      </p:sp>
      <p:sp>
        <p:nvSpPr>
          <p:cNvPr id="1456" name="Google Shape;1456;p53"/>
          <p:cNvSpPr/>
          <p:nvPr/>
        </p:nvSpPr>
        <p:spPr>
          <a:xfrm>
            <a:off x="5587200" y="788350"/>
            <a:ext cx="3556800" cy="1652700"/>
          </a:xfrm>
          <a:prstGeom prst="wedgeRectCallout">
            <a:avLst>
              <a:gd name="adj1" fmla="val -51550"/>
              <a:gd name="adj2" fmla="val 5883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3"/>
          <p:cNvSpPr txBox="1"/>
          <p:nvPr/>
        </p:nvSpPr>
        <p:spPr>
          <a:xfrm>
            <a:off x="5624100" y="930825"/>
            <a:ext cx="3411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rPr>
              <a:t>Need to find a less stressful job Better way to detect and manage safety violations. Near impossible to recruit additional staff due to Budget constraint. How do i make sure we have 100% safely record for the year.</a:t>
            </a:r>
            <a:endParaRPr sz="800">
              <a:solidFill>
                <a:schemeClr val="dk1"/>
              </a:solidFill>
            </a:endParaRPr>
          </a:p>
        </p:txBody>
      </p:sp>
      <p:sp>
        <p:nvSpPr>
          <p:cNvPr id="1458" name="Google Shape;1458;p53"/>
          <p:cNvSpPr txBox="1"/>
          <p:nvPr/>
        </p:nvSpPr>
        <p:spPr>
          <a:xfrm>
            <a:off x="6947925" y="695925"/>
            <a:ext cx="144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CD6600"/>
                </a:solidFill>
              </a:rPr>
              <a:t>THINKS</a:t>
            </a:r>
            <a:endParaRPr b="1">
              <a:solidFill>
                <a:srgbClr val="CD6600"/>
              </a:solidFill>
            </a:endParaRPr>
          </a:p>
        </p:txBody>
      </p:sp>
      <p:cxnSp>
        <p:nvCxnSpPr>
          <p:cNvPr id="1459" name="Google Shape;1459;p53"/>
          <p:cNvCxnSpPr/>
          <p:nvPr/>
        </p:nvCxnSpPr>
        <p:spPr>
          <a:xfrm rot="10800000" flipH="1">
            <a:off x="5611950" y="1508775"/>
            <a:ext cx="3507300" cy="10200"/>
          </a:xfrm>
          <a:prstGeom prst="straightConnector1">
            <a:avLst/>
          </a:prstGeom>
          <a:noFill/>
          <a:ln w="9525" cap="flat" cmpd="sng">
            <a:solidFill>
              <a:schemeClr val="dk2"/>
            </a:solidFill>
            <a:prstDash val="dash"/>
            <a:round/>
            <a:headEnd type="none" w="med" len="med"/>
            <a:tailEnd type="none" w="med" len="med"/>
          </a:ln>
        </p:spPr>
      </p:cxnSp>
      <p:sp>
        <p:nvSpPr>
          <p:cNvPr id="1460" name="Google Shape;1460;p53"/>
          <p:cNvSpPr txBox="1"/>
          <p:nvPr/>
        </p:nvSpPr>
        <p:spPr>
          <a:xfrm>
            <a:off x="5675225" y="1478100"/>
            <a:ext cx="3360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rPr>
              <a:t>I got a meeting , will the worker on site wearing proper PPE or should i send other safety officer to check </a:t>
            </a:r>
            <a:endParaRPr sz="800"/>
          </a:p>
        </p:txBody>
      </p:sp>
      <p:cxnSp>
        <p:nvCxnSpPr>
          <p:cNvPr id="1461" name="Google Shape;1461;p53"/>
          <p:cNvCxnSpPr/>
          <p:nvPr/>
        </p:nvCxnSpPr>
        <p:spPr>
          <a:xfrm rot="10800000" flipH="1">
            <a:off x="5611950" y="1813575"/>
            <a:ext cx="3507300" cy="10200"/>
          </a:xfrm>
          <a:prstGeom prst="straightConnector1">
            <a:avLst/>
          </a:prstGeom>
          <a:noFill/>
          <a:ln w="9525" cap="flat" cmpd="sng">
            <a:solidFill>
              <a:schemeClr val="dk2"/>
            </a:solidFill>
            <a:prstDash val="dash"/>
            <a:round/>
            <a:headEnd type="none" w="med" len="med"/>
            <a:tailEnd type="none" w="med" len="med"/>
          </a:ln>
        </p:spPr>
      </p:cxnSp>
      <p:sp>
        <p:nvSpPr>
          <p:cNvPr id="1462" name="Google Shape;1462;p53"/>
          <p:cNvSpPr txBox="1"/>
          <p:nvPr/>
        </p:nvSpPr>
        <p:spPr>
          <a:xfrm>
            <a:off x="5634325" y="1795100"/>
            <a:ext cx="3411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rPr>
              <a:t>Find the solution to reduce the percentage of accidents in the site</a:t>
            </a:r>
            <a:endParaRPr sz="800">
              <a:solidFill>
                <a:schemeClr val="dk1"/>
              </a:solidFill>
            </a:endParaRPr>
          </a:p>
        </p:txBody>
      </p:sp>
      <p:cxnSp>
        <p:nvCxnSpPr>
          <p:cNvPr id="1463" name="Google Shape;1463;p53"/>
          <p:cNvCxnSpPr/>
          <p:nvPr/>
        </p:nvCxnSpPr>
        <p:spPr>
          <a:xfrm rot="10800000" flipH="1">
            <a:off x="5611950" y="2042175"/>
            <a:ext cx="3507300" cy="10200"/>
          </a:xfrm>
          <a:prstGeom prst="straightConnector1">
            <a:avLst/>
          </a:prstGeom>
          <a:noFill/>
          <a:ln w="9525" cap="flat" cmpd="sng">
            <a:solidFill>
              <a:schemeClr val="dk2"/>
            </a:solidFill>
            <a:prstDash val="dash"/>
            <a:round/>
            <a:headEnd type="none" w="med" len="med"/>
            <a:tailEnd type="none" w="med" len="med"/>
          </a:ln>
        </p:spPr>
      </p:cxnSp>
      <p:sp>
        <p:nvSpPr>
          <p:cNvPr id="1464" name="Google Shape;1464;p53"/>
          <p:cNvSpPr txBox="1"/>
          <p:nvPr/>
        </p:nvSpPr>
        <p:spPr>
          <a:xfrm>
            <a:off x="5613875" y="2009825"/>
            <a:ext cx="3360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rPr>
              <a:t>I think there must be a technological solutions to help me with so many IOT products around!</a:t>
            </a:r>
            <a:endParaRPr sz="800">
              <a:solidFill>
                <a:schemeClr val="dk1"/>
              </a:solidFill>
            </a:endParaRPr>
          </a:p>
        </p:txBody>
      </p:sp>
      <p:sp>
        <p:nvSpPr>
          <p:cNvPr id="1465" name="Google Shape;1465;p53"/>
          <p:cNvSpPr/>
          <p:nvPr/>
        </p:nvSpPr>
        <p:spPr>
          <a:xfrm>
            <a:off x="5569775" y="2898525"/>
            <a:ext cx="3556800" cy="1890300"/>
          </a:xfrm>
          <a:prstGeom prst="wedgeRectCallout">
            <a:avLst>
              <a:gd name="adj1" fmla="val -50485"/>
              <a:gd name="adj2" fmla="val -5944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3"/>
          <p:cNvSpPr txBox="1"/>
          <p:nvPr/>
        </p:nvSpPr>
        <p:spPr>
          <a:xfrm>
            <a:off x="5648400" y="4326975"/>
            <a:ext cx="3360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If someone gets hurt , there’ll be tons of investigations &amp; reports to MOM &amp; management!</a:t>
            </a:r>
            <a:endParaRPr sz="800"/>
          </a:p>
        </p:txBody>
      </p:sp>
      <p:sp>
        <p:nvSpPr>
          <p:cNvPr id="1467" name="Google Shape;1467;p53"/>
          <p:cNvSpPr txBox="1"/>
          <p:nvPr/>
        </p:nvSpPr>
        <p:spPr>
          <a:xfrm>
            <a:off x="5624100" y="3137350"/>
            <a:ext cx="3446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I feel that there are just too many workers to effectively  supervise.</a:t>
            </a:r>
            <a:endParaRPr sz="800"/>
          </a:p>
        </p:txBody>
      </p:sp>
      <p:sp>
        <p:nvSpPr>
          <p:cNvPr id="1468" name="Google Shape;1468;p53"/>
          <p:cNvSpPr txBox="1"/>
          <p:nvPr/>
        </p:nvSpPr>
        <p:spPr>
          <a:xfrm>
            <a:off x="5675225" y="3418875"/>
            <a:ext cx="3360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I feel exhausted walking most of the times and visually try to catch safety violation</a:t>
            </a:r>
            <a:endParaRPr sz="800"/>
          </a:p>
        </p:txBody>
      </p:sp>
      <p:sp>
        <p:nvSpPr>
          <p:cNvPr id="1469" name="Google Shape;1469;p53"/>
          <p:cNvSpPr txBox="1"/>
          <p:nvPr/>
        </p:nvSpPr>
        <p:spPr>
          <a:xfrm>
            <a:off x="5569775" y="4037300"/>
            <a:ext cx="350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Stressed , Tired , Mental / Physical Fatigue. Unable to supervise all sites feels down on the job</a:t>
            </a:r>
            <a:endParaRPr sz="800"/>
          </a:p>
        </p:txBody>
      </p:sp>
      <p:sp>
        <p:nvSpPr>
          <p:cNvPr id="1470" name="Google Shape;1470;p53"/>
          <p:cNvSpPr txBox="1"/>
          <p:nvPr/>
        </p:nvSpPr>
        <p:spPr>
          <a:xfrm>
            <a:off x="5634325" y="3760375"/>
            <a:ext cx="3446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Feels awful when seeing accidents on the site.</a:t>
            </a:r>
            <a:endParaRPr sz="800"/>
          </a:p>
        </p:txBody>
      </p:sp>
      <p:sp>
        <p:nvSpPr>
          <p:cNvPr id="1471" name="Google Shape;1471;p53"/>
          <p:cNvSpPr txBox="1"/>
          <p:nvPr/>
        </p:nvSpPr>
        <p:spPr>
          <a:xfrm>
            <a:off x="7009975" y="2831338"/>
            <a:ext cx="144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CD6600"/>
                </a:solidFill>
              </a:rPr>
              <a:t>FEELS</a:t>
            </a:r>
            <a:endParaRPr b="1">
              <a:solidFill>
                <a:srgbClr val="CD6600"/>
              </a:solidFill>
            </a:endParaRPr>
          </a:p>
        </p:txBody>
      </p:sp>
      <p:cxnSp>
        <p:nvCxnSpPr>
          <p:cNvPr id="1472" name="Google Shape;1472;p53"/>
          <p:cNvCxnSpPr/>
          <p:nvPr/>
        </p:nvCxnSpPr>
        <p:spPr>
          <a:xfrm rot="10800000" flipH="1">
            <a:off x="5593500" y="3412563"/>
            <a:ext cx="3507300" cy="10200"/>
          </a:xfrm>
          <a:prstGeom prst="straightConnector1">
            <a:avLst/>
          </a:prstGeom>
          <a:noFill/>
          <a:ln w="9525" cap="flat" cmpd="sng">
            <a:solidFill>
              <a:schemeClr val="dk2"/>
            </a:solidFill>
            <a:prstDash val="dash"/>
            <a:round/>
            <a:headEnd type="none" w="med" len="med"/>
            <a:tailEnd type="none" w="med" len="med"/>
          </a:ln>
        </p:spPr>
      </p:cxnSp>
      <p:cxnSp>
        <p:nvCxnSpPr>
          <p:cNvPr id="1473" name="Google Shape;1473;p53"/>
          <p:cNvCxnSpPr/>
          <p:nvPr/>
        </p:nvCxnSpPr>
        <p:spPr>
          <a:xfrm rot="10800000" flipH="1">
            <a:off x="5593500" y="3793563"/>
            <a:ext cx="3507300" cy="10200"/>
          </a:xfrm>
          <a:prstGeom prst="straightConnector1">
            <a:avLst/>
          </a:prstGeom>
          <a:noFill/>
          <a:ln w="9525" cap="flat" cmpd="sng">
            <a:solidFill>
              <a:schemeClr val="dk2"/>
            </a:solidFill>
            <a:prstDash val="dash"/>
            <a:round/>
            <a:headEnd type="none" w="med" len="med"/>
            <a:tailEnd type="none" w="med" len="med"/>
          </a:ln>
        </p:spPr>
      </p:cxnSp>
      <p:cxnSp>
        <p:nvCxnSpPr>
          <p:cNvPr id="1474" name="Google Shape;1474;p53"/>
          <p:cNvCxnSpPr/>
          <p:nvPr/>
        </p:nvCxnSpPr>
        <p:spPr>
          <a:xfrm rot="10800000" flipH="1">
            <a:off x="5593500" y="4022163"/>
            <a:ext cx="3507300" cy="10200"/>
          </a:xfrm>
          <a:prstGeom prst="straightConnector1">
            <a:avLst/>
          </a:prstGeom>
          <a:noFill/>
          <a:ln w="9525" cap="flat" cmpd="sng">
            <a:solidFill>
              <a:schemeClr val="dk2"/>
            </a:solidFill>
            <a:prstDash val="dash"/>
            <a:round/>
            <a:headEnd type="none" w="med" len="med"/>
            <a:tailEnd type="none" w="med" len="med"/>
          </a:ln>
        </p:spPr>
      </p:cxnSp>
      <p:cxnSp>
        <p:nvCxnSpPr>
          <p:cNvPr id="1475" name="Google Shape;1475;p53"/>
          <p:cNvCxnSpPr/>
          <p:nvPr/>
        </p:nvCxnSpPr>
        <p:spPr>
          <a:xfrm rot="10800000" flipH="1">
            <a:off x="5593500" y="4403163"/>
            <a:ext cx="3507300" cy="10200"/>
          </a:xfrm>
          <a:prstGeom prst="straightConnector1">
            <a:avLst/>
          </a:prstGeom>
          <a:noFill/>
          <a:ln w="9525" cap="flat" cmpd="sng">
            <a:solidFill>
              <a:schemeClr val="dk2"/>
            </a:solidFill>
            <a:prstDash val="dash"/>
            <a:round/>
            <a:headEnd type="none" w="med" len="med"/>
            <a:tailEnd type="none" w="med" len="med"/>
          </a:ln>
        </p:spPr>
      </p:cxnSp>
      <p:pic>
        <p:nvPicPr>
          <p:cNvPr id="1476" name="Google Shape;1476;p53"/>
          <p:cNvPicPr preferRelativeResize="0"/>
          <p:nvPr/>
        </p:nvPicPr>
        <p:blipFill>
          <a:blip r:embed="rId3">
            <a:alphaModFix/>
          </a:blip>
          <a:stretch>
            <a:fillRect/>
          </a:stretch>
        </p:blipFill>
        <p:spPr>
          <a:xfrm>
            <a:off x="4111025" y="1478052"/>
            <a:ext cx="1348318" cy="988100"/>
          </a:xfrm>
          <a:prstGeom prst="rect">
            <a:avLst/>
          </a:prstGeom>
          <a:noFill/>
          <a:ln>
            <a:noFill/>
          </a:ln>
        </p:spPr>
      </p:pic>
      <p:grpSp>
        <p:nvGrpSpPr>
          <p:cNvPr id="1477" name="Google Shape;1477;p53"/>
          <p:cNvGrpSpPr/>
          <p:nvPr/>
        </p:nvGrpSpPr>
        <p:grpSpPr>
          <a:xfrm>
            <a:off x="-76200" y="16762"/>
            <a:ext cx="9225705" cy="128126"/>
            <a:chOff x="-48040" y="6512575"/>
            <a:chExt cx="12300940" cy="364200"/>
          </a:xfrm>
        </p:grpSpPr>
        <p:sp>
          <p:nvSpPr>
            <p:cNvPr id="1478" name="Google Shape;1478;p53"/>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79" name="Google Shape;1479;p53"/>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54"/>
          <p:cNvSpPr txBox="1"/>
          <p:nvPr/>
        </p:nvSpPr>
        <p:spPr>
          <a:xfrm>
            <a:off x="2712525" y="2720163"/>
            <a:ext cx="1442700" cy="9234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It’s very difficult for a person to visually detect all safety violation due to the number of workers working at different areas over many hours in a day.</a:t>
            </a:r>
            <a:endParaRPr sz="800"/>
          </a:p>
        </p:txBody>
      </p:sp>
      <p:sp>
        <p:nvSpPr>
          <p:cNvPr id="1485" name="Google Shape;1485;p54"/>
          <p:cNvSpPr txBox="1"/>
          <p:nvPr/>
        </p:nvSpPr>
        <p:spPr>
          <a:xfrm>
            <a:off x="1998675" y="807588"/>
            <a:ext cx="2870400" cy="4617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Physically not possible to monitor staff at all times over many sites.</a:t>
            </a:r>
            <a:endParaRPr sz="900"/>
          </a:p>
        </p:txBody>
      </p:sp>
      <p:sp>
        <p:nvSpPr>
          <p:cNvPr id="1486" name="Google Shape;1486;p54"/>
          <p:cNvSpPr txBox="1"/>
          <p:nvPr/>
        </p:nvSpPr>
        <p:spPr>
          <a:xfrm>
            <a:off x="5334775" y="596850"/>
            <a:ext cx="1692000" cy="14160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Due to the hot &amp; humid conditions at typical jobsite, workers tend to become lax over the course of the day and often remove either safety goggle or helmet while working. These are dangerous violations as they are then without the minimum protection against the work environment. </a:t>
            </a:r>
            <a:endParaRPr sz="800"/>
          </a:p>
        </p:txBody>
      </p:sp>
      <p:sp>
        <p:nvSpPr>
          <p:cNvPr id="1487" name="Google Shape;1487;p54"/>
          <p:cNvSpPr txBox="1"/>
          <p:nvPr/>
        </p:nvSpPr>
        <p:spPr>
          <a:xfrm>
            <a:off x="401825" y="1480025"/>
            <a:ext cx="2870400" cy="4617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Safety staff stress is very high due to constant verbal interactions with project staff.</a:t>
            </a:r>
            <a:endParaRPr sz="900"/>
          </a:p>
        </p:txBody>
      </p:sp>
      <p:sp>
        <p:nvSpPr>
          <p:cNvPr id="1488" name="Google Shape;1488;p54"/>
          <p:cNvSpPr txBox="1"/>
          <p:nvPr/>
        </p:nvSpPr>
        <p:spPr>
          <a:xfrm>
            <a:off x="918000" y="3549425"/>
            <a:ext cx="1537500" cy="8772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Some Worker working over time tend to be tired wearing helmet &amp; goggles ,so removes for a while &amp; forget to put back .</a:t>
            </a:r>
            <a:endParaRPr sz="900"/>
          </a:p>
        </p:txBody>
      </p:sp>
      <p:sp>
        <p:nvSpPr>
          <p:cNvPr id="1489" name="Google Shape;1489;p54"/>
          <p:cNvSpPr txBox="1"/>
          <p:nvPr/>
        </p:nvSpPr>
        <p:spPr>
          <a:xfrm>
            <a:off x="1541850" y="2100100"/>
            <a:ext cx="2870400" cy="4617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Increased project locations  to monitor with same number of staff and staff rotation in 18 hour shifts</a:t>
            </a:r>
            <a:endParaRPr sz="900"/>
          </a:p>
        </p:txBody>
      </p:sp>
      <p:sp>
        <p:nvSpPr>
          <p:cNvPr id="1490" name="Google Shape;1490;p54"/>
          <p:cNvSpPr txBox="1"/>
          <p:nvPr/>
        </p:nvSpPr>
        <p:spPr>
          <a:xfrm>
            <a:off x="6261325" y="2117000"/>
            <a:ext cx="1756200" cy="1169700"/>
          </a:xfrm>
          <a:prstGeom prst="rect">
            <a:avLst/>
          </a:prstGeom>
          <a:solidFill>
            <a:srgbClr val="FFFF00"/>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Safety violations are costly in terms of potential injury &amp; even death when accidents happened. This is on top of penalty that can be imposed by MOM and insurance premium and stop works loss to the various stakeholders.</a:t>
            </a:r>
            <a:endParaRPr sz="800"/>
          </a:p>
        </p:txBody>
      </p:sp>
      <p:sp>
        <p:nvSpPr>
          <p:cNvPr id="1491" name="Google Shape;1491;p54"/>
          <p:cNvSpPr txBox="1"/>
          <p:nvPr/>
        </p:nvSpPr>
        <p:spPr>
          <a:xfrm>
            <a:off x="5057450" y="2133150"/>
            <a:ext cx="823500" cy="8772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Workers ignoring their rules and regulations</a:t>
            </a:r>
            <a:endParaRPr sz="900"/>
          </a:p>
        </p:txBody>
      </p:sp>
      <p:sp>
        <p:nvSpPr>
          <p:cNvPr id="1492" name="Google Shape;1492;p54"/>
          <p:cNvSpPr txBox="1"/>
          <p:nvPr/>
        </p:nvSpPr>
        <p:spPr>
          <a:xfrm>
            <a:off x="4412250" y="3195475"/>
            <a:ext cx="860400" cy="10158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t>Concerned with operation and management cost</a:t>
            </a:r>
            <a:endParaRPr sz="900"/>
          </a:p>
        </p:txBody>
      </p:sp>
      <p:sp>
        <p:nvSpPr>
          <p:cNvPr id="1493" name="Google Shape;1493;p54"/>
          <p:cNvSpPr txBox="1"/>
          <p:nvPr/>
        </p:nvSpPr>
        <p:spPr>
          <a:xfrm>
            <a:off x="258100" y="196650"/>
            <a:ext cx="169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FFFFFF"/>
                </a:solidFill>
              </a:rPr>
              <a:t>As-is pain points</a:t>
            </a:r>
            <a:endParaRPr b="1" u="sng">
              <a:solidFill>
                <a:srgbClr val="FFFFFF"/>
              </a:solidFill>
            </a:endParaRPr>
          </a:p>
        </p:txBody>
      </p:sp>
      <p:sp>
        <p:nvSpPr>
          <p:cNvPr id="1494" name="Google Shape;1494;p54"/>
          <p:cNvSpPr txBox="1"/>
          <p:nvPr/>
        </p:nvSpPr>
        <p:spPr>
          <a:xfrm>
            <a:off x="5715000" y="3588775"/>
            <a:ext cx="2949600" cy="6417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900"/>
              <a:t>Human errors are one of the major underlying causes of industrial accidents with dire consequences for both individual, family and businesses.</a:t>
            </a:r>
            <a:endParaRPr sz="900"/>
          </a:p>
        </p:txBody>
      </p:sp>
      <p:pic>
        <p:nvPicPr>
          <p:cNvPr id="1495" name="Google Shape;1495;p54"/>
          <p:cNvPicPr preferRelativeResize="0"/>
          <p:nvPr/>
        </p:nvPicPr>
        <p:blipFill>
          <a:blip r:embed="rId3">
            <a:alphaModFix/>
          </a:blip>
          <a:stretch>
            <a:fillRect/>
          </a:stretch>
        </p:blipFill>
        <p:spPr>
          <a:xfrm>
            <a:off x="8289325" y="75900"/>
            <a:ext cx="730046" cy="641700"/>
          </a:xfrm>
          <a:prstGeom prst="rect">
            <a:avLst/>
          </a:prstGeom>
          <a:noFill/>
          <a:ln>
            <a:noFill/>
          </a:ln>
        </p:spPr>
      </p:pic>
      <p:pic>
        <p:nvPicPr>
          <p:cNvPr id="1496" name="Google Shape;1496;p54"/>
          <p:cNvPicPr preferRelativeResize="0"/>
          <p:nvPr/>
        </p:nvPicPr>
        <p:blipFill>
          <a:blip r:embed="rId4">
            <a:alphaModFix/>
          </a:blip>
          <a:stretch>
            <a:fillRect/>
          </a:stretch>
        </p:blipFill>
        <p:spPr>
          <a:xfrm>
            <a:off x="7508092" y="75896"/>
            <a:ext cx="641684" cy="641700"/>
          </a:xfrm>
          <a:prstGeom prst="rect">
            <a:avLst/>
          </a:prstGeom>
          <a:noFill/>
          <a:ln>
            <a:noFill/>
          </a:ln>
        </p:spPr>
      </p:pic>
      <p:sp>
        <p:nvSpPr>
          <p:cNvPr id="1497" name="Google Shape;1497;p54"/>
          <p:cNvSpPr txBox="1"/>
          <p:nvPr/>
        </p:nvSpPr>
        <p:spPr>
          <a:xfrm>
            <a:off x="7162550" y="48644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55"/>
          <p:cNvSpPr txBox="1">
            <a:spLocks noGrp="1"/>
          </p:cNvSpPr>
          <p:nvPr>
            <p:ph type="body" idx="1"/>
          </p:nvPr>
        </p:nvSpPr>
        <p:spPr>
          <a:xfrm>
            <a:off x="729332" y="215441"/>
            <a:ext cx="8414700" cy="5433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sz="2400"/>
              <a:t>As-is </a:t>
            </a:r>
            <a:r>
              <a:rPr lang="en" sz="2400">
                <a:solidFill>
                  <a:srgbClr val="CD6600"/>
                </a:solidFill>
              </a:rPr>
              <a:t>pain points</a:t>
            </a:r>
            <a:endParaRPr sz="2400">
              <a:solidFill>
                <a:srgbClr val="CD6600"/>
              </a:solidFill>
            </a:endParaRPr>
          </a:p>
        </p:txBody>
      </p:sp>
      <p:grpSp>
        <p:nvGrpSpPr>
          <p:cNvPr id="1503" name="Google Shape;1503;p55"/>
          <p:cNvGrpSpPr/>
          <p:nvPr/>
        </p:nvGrpSpPr>
        <p:grpSpPr>
          <a:xfrm>
            <a:off x="151" y="878866"/>
            <a:ext cx="9144498" cy="292368"/>
            <a:chOff x="3638881" y="1932349"/>
            <a:chExt cx="12210572" cy="379846"/>
          </a:xfrm>
        </p:grpSpPr>
        <p:sp>
          <p:nvSpPr>
            <p:cNvPr id="1504" name="Google Shape;1504;p55"/>
            <p:cNvSpPr/>
            <p:nvPr/>
          </p:nvSpPr>
          <p:spPr>
            <a:xfrm>
              <a:off x="3657453" y="1932349"/>
              <a:ext cx="12192000" cy="379800"/>
            </a:xfrm>
            <a:prstGeom prst="rect">
              <a:avLst/>
            </a:prstGeom>
            <a:solidFill>
              <a:srgbClr val="F27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505" name="Google Shape;1505;p55"/>
            <p:cNvSpPr/>
            <p:nvPr/>
          </p:nvSpPr>
          <p:spPr>
            <a:xfrm>
              <a:off x="3638881" y="1933431"/>
              <a:ext cx="12192000" cy="378764"/>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506" name="Google Shape;1506;p55"/>
          <p:cNvSpPr txBox="1"/>
          <p:nvPr/>
        </p:nvSpPr>
        <p:spPr>
          <a:xfrm>
            <a:off x="675170" y="1306325"/>
            <a:ext cx="8262000" cy="3195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Char char="●"/>
            </a:pPr>
            <a:r>
              <a:rPr lang="en" sz="1200">
                <a:solidFill>
                  <a:schemeClr val="dk1"/>
                </a:solidFill>
              </a:rPr>
              <a:t>Physically not possible to monitor staff at all times over many sites.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Safety staff stress is very high due to constant verbal interactions with project staff.</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Increased project locations  to monitor with same number of staff and staff rotation in 18 hour shifts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It’s very difficult for a person to visually detect all safety violation due to the number of workers working at different areas over many hours in a day.</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Some Worker working over time tend to be tired wearing helmet &amp; goggles ,so removes for a while &amp; forget to put back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Due to the hot &amp; humid conditions at typical jobsite, workers tend to become lax over the course of the day and often remove either safety goggle or helmet while working. These are dangerous violations as they are then without the minimum protection against the work environment.</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Workers ignoring their rules and regulations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Safety violations are costly in terms of potential injury &amp; even death when accidents happened. This is on top of penalty that can be imposed by MOM and insurance premium and stop works loss to the various stakeholders.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Human errors are one of the major underlying causes of industrial accidents with dire consequences for both individual, family and businesses.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Concerned with operation and management cost</a:t>
            </a:r>
            <a:endParaRPr sz="1200">
              <a:solidFill>
                <a:schemeClr val="dk1"/>
              </a:solidFill>
            </a:endParaRPr>
          </a:p>
        </p:txBody>
      </p:sp>
      <p:sp>
        <p:nvSpPr>
          <p:cNvPr id="1507" name="Google Shape;1507;p55"/>
          <p:cNvSpPr txBox="1"/>
          <p:nvPr/>
        </p:nvSpPr>
        <p:spPr>
          <a:xfrm>
            <a:off x="7162550" y="48644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56"/>
          <p:cNvSpPr/>
          <p:nvPr/>
        </p:nvSpPr>
        <p:spPr>
          <a:xfrm>
            <a:off x="-12587" y="0"/>
            <a:ext cx="9149429" cy="5143500"/>
          </a:xfrm>
          <a:custGeom>
            <a:avLst/>
            <a:gdLst/>
            <a:ahLst/>
            <a:cxnLst/>
            <a:rect l="l" t="t" r="r" b="b"/>
            <a:pathLst>
              <a:path w="12240039" h="6858000" extrusionOk="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765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pSp>
        <p:nvGrpSpPr>
          <p:cNvPr id="1513" name="Google Shape;1513;p56"/>
          <p:cNvGrpSpPr/>
          <p:nvPr/>
        </p:nvGrpSpPr>
        <p:grpSpPr>
          <a:xfrm>
            <a:off x="3091353" y="299065"/>
            <a:ext cx="3850650" cy="3909254"/>
            <a:chOff x="3512204" y="783761"/>
            <a:chExt cx="5134200" cy="5212339"/>
          </a:xfrm>
        </p:grpSpPr>
        <p:sp>
          <p:nvSpPr>
            <p:cNvPr id="1514" name="Google Shape;1514;p56"/>
            <p:cNvSpPr/>
            <p:nvPr/>
          </p:nvSpPr>
          <p:spPr>
            <a:xfrm rot="-2700000">
              <a:off x="4264090" y="1613786"/>
              <a:ext cx="3630428" cy="3630428"/>
            </a:xfrm>
            <a:prstGeom prst="roundRect">
              <a:avLst>
                <a:gd name="adj" fmla="val 5865"/>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15" name="Google Shape;1515;p56"/>
            <p:cNvSpPr/>
            <p:nvPr/>
          </p:nvSpPr>
          <p:spPr>
            <a:xfrm rot="-2700000">
              <a:off x="4264090" y="1535647"/>
              <a:ext cx="3630428" cy="3630428"/>
            </a:xfrm>
            <a:prstGeom prst="roundRect">
              <a:avLst>
                <a:gd name="adj" fmla="val 5865"/>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516" name="Google Shape;1516;p56"/>
          <p:cNvSpPr txBox="1"/>
          <p:nvPr/>
        </p:nvSpPr>
        <p:spPr>
          <a:xfrm>
            <a:off x="3580994" y="1882739"/>
            <a:ext cx="3633300" cy="1069800"/>
          </a:xfrm>
          <a:prstGeom prst="rect">
            <a:avLst/>
          </a:prstGeom>
          <a:noFill/>
          <a:ln>
            <a:noFill/>
          </a:ln>
        </p:spPr>
        <p:txBody>
          <a:bodyPr spcFirstLastPara="1" wrap="square" lIns="68575" tIns="34275" rIns="68575" bIns="34275" anchor="ctr" anchorCtr="0">
            <a:spAutoFit/>
          </a:bodyPr>
          <a:lstStyle/>
          <a:p>
            <a:pPr marL="457200" marR="0" lvl="0" indent="0" algn="l" rtl="0">
              <a:spcBef>
                <a:spcPts val="0"/>
              </a:spcBef>
              <a:spcAft>
                <a:spcPts val="0"/>
              </a:spcAft>
              <a:buNone/>
            </a:pPr>
            <a:r>
              <a:rPr lang="en" sz="2200" b="1">
                <a:solidFill>
                  <a:schemeClr val="lt1"/>
                </a:solidFill>
              </a:rPr>
              <a:t>  </a:t>
            </a:r>
            <a:r>
              <a:rPr lang="en" sz="2100" b="1">
                <a:solidFill>
                  <a:schemeClr val="dk1"/>
                </a:solidFill>
              </a:rPr>
              <a:t>PROBLEM</a:t>
            </a:r>
            <a:r>
              <a:rPr lang="en" sz="2100" b="1">
                <a:solidFill>
                  <a:schemeClr val="lt1"/>
                </a:solidFill>
              </a:rPr>
              <a:t>        STATEMENT</a:t>
            </a:r>
            <a:endParaRPr sz="2100" b="1">
              <a:solidFill>
                <a:schemeClr val="lt1"/>
              </a:solidFill>
            </a:endParaRPr>
          </a:p>
          <a:p>
            <a:pPr marL="457200" marR="0" lvl="0" indent="0" algn="l" rtl="0">
              <a:spcBef>
                <a:spcPts val="0"/>
              </a:spcBef>
              <a:spcAft>
                <a:spcPts val="0"/>
              </a:spcAft>
              <a:buNone/>
            </a:pPr>
            <a:r>
              <a:rPr lang="en" sz="2200" b="1">
                <a:solidFill>
                  <a:schemeClr val="lt1"/>
                </a:solidFill>
              </a:rPr>
              <a:t>  </a:t>
            </a:r>
            <a:endParaRPr sz="2200" b="1">
              <a:solidFill>
                <a:schemeClr val="lt1"/>
              </a:solidFill>
            </a:endParaRPr>
          </a:p>
        </p:txBody>
      </p:sp>
      <p:grpSp>
        <p:nvGrpSpPr>
          <p:cNvPr id="1517" name="Google Shape;1517;p56"/>
          <p:cNvGrpSpPr/>
          <p:nvPr/>
        </p:nvGrpSpPr>
        <p:grpSpPr>
          <a:xfrm>
            <a:off x="-12587" y="4317087"/>
            <a:ext cx="9166805" cy="742430"/>
            <a:chOff x="-16783" y="5884452"/>
            <a:chExt cx="12222407" cy="989907"/>
          </a:xfrm>
        </p:grpSpPr>
        <p:sp>
          <p:nvSpPr>
            <p:cNvPr id="1518" name="Google Shape;1518;p56"/>
            <p:cNvSpPr/>
            <p:nvPr/>
          </p:nvSpPr>
          <p:spPr>
            <a:xfrm>
              <a:off x="-16783" y="5884452"/>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19" name="Google Shape;1519;p56"/>
            <p:cNvSpPr/>
            <p:nvPr/>
          </p:nvSpPr>
          <p:spPr>
            <a:xfrm>
              <a:off x="6079069" y="5898618"/>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520" name="Google Shape;1520;p56"/>
          <p:cNvGrpSpPr/>
          <p:nvPr/>
        </p:nvGrpSpPr>
        <p:grpSpPr>
          <a:xfrm>
            <a:off x="97557" y="3365050"/>
            <a:ext cx="1686563" cy="1668888"/>
            <a:chOff x="3175" y="1588"/>
            <a:chExt cx="4686200" cy="4637087"/>
          </a:xfrm>
        </p:grpSpPr>
        <p:sp>
          <p:nvSpPr>
            <p:cNvPr id="1521" name="Google Shape;1521;p56"/>
            <p:cNvSpPr/>
            <p:nvPr/>
          </p:nvSpPr>
          <p:spPr>
            <a:xfrm>
              <a:off x="1106488" y="3094038"/>
              <a:ext cx="984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2" name="Google Shape;1522;p56"/>
            <p:cNvSpPr/>
            <p:nvPr/>
          </p:nvSpPr>
          <p:spPr>
            <a:xfrm>
              <a:off x="1450975" y="3094038"/>
              <a:ext cx="858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3" name="Google Shape;1523;p56"/>
            <p:cNvSpPr/>
            <p:nvPr/>
          </p:nvSpPr>
          <p:spPr>
            <a:xfrm>
              <a:off x="1147763" y="314801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4" name="Google Shape;1524;p56"/>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5" name="Google Shape;1525;p56"/>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6" name="Google Shape;1526;p56"/>
            <p:cNvSpPr/>
            <p:nvPr/>
          </p:nvSpPr>
          <p:spPr>
            <a:xfrm>
              <a:off x="1147763" y="34417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7" name="Google Shape;1527;p56"/>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8" name="Google Shape;1528;p56"/>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9" name="Google Shape;1529;p56"/>
            <p:cNvSpPr/>
            <p:nvPr/>
          </p:nvSpPr>
          <p:spPr>
            <a:xfrm>
              <a:off x="1147763" y="37338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0" name="Google Shape;1530;p56"/>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1" name="Google Shape;1531;p56"/>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2" name="Google Shape;1532;p56"/>
            <p:cNvSpPr/>
            <p:nvPr/>
          </p:nvSpPr>
          <p:spPr>
            <a:xfrm>
              <a:off x="1147763" y="4027488"/>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3" name="Google Shape;1533;p56"/>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4" name="Google Shape;1534;p56"/>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5" name="Google Shape;1535;p56"/>
            <p:cNvSpPr/>
            <p:nvPr/>
          </p:nvSpPr>
          <p:spPr>
            <a:xfrm>
              <a:off x="1106488" y="1897063"/>
              <a:ext cx="984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6" name="Google Shape;1536;p56"/>
            <p:cNvSpPr/>
            <p:nvPr/>
          </p:nvSpPr>
          <p:spPr>
            <a:xfrm>
              <a:off x="1450975" y="1897063"/>
              <a:ext cx="858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7" name="Google Shape;1537;p56"/>
            <p:cNvSpPr/>
            <p:nvPr/>
          </p:nvSpPr>
          <p:spPr>
            <a:xfrm>
              <a:off x="1147763" y="18970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8" name="Google Shape;1538;p56"/>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9" name="Google Shape;1539;p56"/>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0" name="Google Shape;1540;p56"/>
            <p:cNvSpPr/>
            <p:nvPr/>
          </p:nvSpPr>
          <p:spPr>
            <a:xfrm>
              <a:off x="1147763" y="21891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1" name="Google Shape;1541;p56"/>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2" name="Google Shape;1542;p56"/>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3" name="Google Shape;1543;p56"/>
            <p:cNvSpPr/>
            <p:nvPr/>
          </p:nvSpPr>
          <p:spPr>
            <a:xfrm>
              <a:off x="1147763" y="24828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4" name="Google Shape;1544;p56"/>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5" name="Google Shape;1545;p56"/>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6" name="Google Shape;1546;p56"/>
            <p:cNvSpPr/>
            <p:nvPr/>
          </p:nvSpPr>
          <p:spPr>
            <a:xfrm>
              <a:off x="1147763" y="27749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7" name="Google Shape;1547;p56"/>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8" name="Google Shape;1548;p56"/>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9" name="Google Shape;1549;p56"/>
            <p:cNvSpPr/>
            <p:nvPr/>
          </p:nvSpPr>
          <p:spPr>
            <a:xfrm>
              <a:off x="1179513" y="919163"/>
              <a:ext cx="444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0" name="Google Shape;1550;p56"/>
            <p:cNvSpPr/>
            <p:nvPr/>
          </p:nvSpPr>
          <p:spPr>
            <a:xfrm>
              <a:off x="1412875" y="919163"/>
              <a:ext cx="540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1" name="Google Shape;1551;p56"/>
            <p:cNvSpPr/>
            <p:nvPr/>
          </p:nvSpPr>
          <p:spPr>
            <a:xfrm>
              <a:off x="1179513" y="915988"/>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2" name="Google Shape;1552;p56"/>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3" name="Google Shape;1553;p56"/>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4" name="Google Shape;1554;p56"/>
            <p:cNvSpPr/>
            <p:nvPr/>
          </p:nvSpPr>
          <p:spPr>
            <a:xfrm>
              <a:off x="1179513" y="1141413"/>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5" name="Google Shape;1555;p56"/>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6" name="Google Shape;1556;p56"/>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7" name="Google Shape;1557;p56"/>
            <p:cNvSpPr/>
            <p:nvPr/>
          </p:nvSpPr>
          <p:spPr>
            <a:xfrm>
              <a:off x="1179513" y="13652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8" name="Google Shape;1558;p56"/>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9" name="Google Shape;1559;p56"/>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0" name="Google Shape;1560;p56"/>
            <p:cNvSpPr/>
            <p:nvPr/>
          </p:nvSpPr>
          <p:spPr>
            <a:xfrm>
              <a:off x="1179513" y="1590675"/>
              <a:ext cx="2745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1" name="Google Shape;1561;p56"/>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2" name="Google Shape;1562;p56"/>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3" name="Google Shape;1563;p56"/>
            <p:cNvSpPr/>
            <p:nvPr/>
          </p:nvSpPr>
          <p:spPr>
            <a:xfrm>
              <a:off x="1182688" y="217488"/>
              <a:ext cx="444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4" name="Google Shape;1564;p56"/>
            <p:cNvSpPr/>
            <p:nvPr/>
          </p:nvSpPr>
          <p:spPr>
            <a:xfrm>
              <a:off x="1416050" y="217488"/>
              <a:ext cx="540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5" name="Google Shape;1565;p56"/>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6" name="Google Shape;1566;p56"/>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7" name="Google Shape;1567;p56"/>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8" name="Google Shape;1568;p56"/>
            <p:cNvSpPr/>
            <p:nvPr/>
          </p:nvSpPr>
          <p:spPr>
            <a:xfrm>
              <a:off x="1182688" y="43180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9" name="Google Shape;1569;p56"/>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0" name="Google Shape;1570;p56"/>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1" name="Google Shape;1571;p56"/>
            <p:cNvSpPr/>
            <p:nvPr/>
          </p:nvSpPr>
          <p:spPr>
            <a:xfrm>
              <a:off x="1182688" y="6540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2" name="Google Shape;1572;p56"/>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3" name="Google Shape;1573;p56"/>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4" name="Google Shape;1574;p56"/>
            <p:cNvSpPr/>
            <p:nvPr/>
          </p:nvSpPr>
          <p:spPr>
            <a:xfrm>
              <a:off x="398463"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5" name="Google Shape;1575;p56"/>
            <p:cNvSpPr/>
            <p:nvPr/>
          </p:nvSpPr>
          <p:spPr>
            <a:xfrm>
              <a:off x="398463" y="950913"/>
              <a:ext cx="8256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6" name="Google Shape;1576;p56"/>
            <p:cNvSpPr/>
            <p:nvPr/>
          </p:nvSpPr>
          <p:spPr>
            <a:xfrm>
              <a:off x="1185863"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7" name="Google Shape;1577;p56"/>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8" name="Google Shape;1578;p56"/>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9" name="Google Shape;1579;p56"/>
            <p:cNvSpPr/>
            <p:nvPr/>
          </p:nvSpPr>
          <p:spPr>
            <a:xfrm>
              <a:off x="996950" y="755650"/>
              <a:ext cx="396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0" name="Google Shape;1580;p56"/>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1" name="Google Shape;1581;p56"/>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2" name="Google Shape;1582;p56"/>
            <p:cNvSpPr/>
            <p:nvPr/>
          </p:nvSpPr>
          <p:spPr>
            <a:xfrm>
              <a:off x="8064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3" name="Google Shape;1583;p56"/>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4" name="Google Shape;1584;p56"/>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5" name="Google Shape;1585;p56"/>
            <p:cNvSpPr/>
            <p:nvPr/>
          </p:nvSpPr>
          <p:spPr>
            <a:xfrm>
              <a:off x="617538" y="755650"/>
              <a:ext cx="429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6" name="Google Shape;1586;p56"/>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7" name="Google Shape;1587;p56"/>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8" name="Google Shape;1588;p56"/>
            <p:cNvSpPr/>
            <p:nvPr/>
          </p:nvSpPr>
          <p:spPr>
            <a:xfrm>
              <a:off x="1504950" y="755650"/>
              <a:ext cx="8223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9" name="Google Shape;1589;p56"/>
            <p:cNvSpPr/>
            <p:nvPr/>
          </p:nvSpPr>
          <p:spPr>
            <a:xfrm>
              <a:off x="1504950" y="950913"/>
              <a:ext cx="8223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0" name="Google Shape;1590;p56"/>
            <p:cNvSpPr/>
            <p:nvPr/>
          </p:nvSpPr>
          <p:spPr>
            <a:xfrm>
              <a:off x="2292350"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1" name="Google Shape;1591;p56"/>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2" name="Google Shape;1592;p56"/>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3" name="Google Shape;1593;p56"/>
            <p:cNvSpPr/>
            <p:nvPr/>
          </p:nvSpPr>
          <p:spPr>
            <a:xfrm>
              <a:off x="2100263"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4" name="Google Shape;1594;p56"/>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5" name="Google Shape;1595;p56"/>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6" name="Google Shape;1596;p56"/>
            <p:cNvSpPr/>
            <p:nvPr/>
          </p:nvSpPr>
          <p:spPr>
            <a:xfrm>
              <a:off x="1912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7" name="Google Shape;1597;p56"/>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8" name="Google Shape;1598;p56"/>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9" name="Google Shape;1599;p56"/>
            <p:cNvSpPr/>
            <p:nvPr/>
          </p:nvSpPr>
          <p:spPr>
            <a:xfrm>
              <a:off x="1724025"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0" name="Google Shape;1600;p56"/>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1" name="Google Shape;1601;p56"/>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2" name="Google Shape;1602;p56"/>
            <p:cNvSpPr/>
            <p:nvPr/>
          </p:nvSpPr>
          <p:spPr>
            <a:xfrm>
              <a:off x="2266950"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3" name="Google Shape;1603;p5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4" name="Google Shape;1604;p5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5" name="Google Shape;1605;p56"/>
            <p:cNvSpPr/>
            <p:nvPr/>
          </p:nvSpPr>
          <p:spPr>
            <a:xfrm>
              <a:off x="30543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6" name="Google Shape;1606;p56"/>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7" name="Google Shape;1607;p56"/>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8" name="Google Shape;1608;p56"/>
            <p:cNvSpPr/>
            <p:nvPr/>
          </p:nvSpPr>
          <p:spPr>
            <a:xfrm>
              <a:off x="2865438"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9" name="Google Shape;1609;p56"/>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0" name="Google Shape;1610;p56"/>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1" name="Google Shape;1611;p56"/>
            <p:cNvSpPr/>
            <p:nvPr/>
          </p:nvSpPr>
          <p:spPr>
            <a:xfrm>
              <a:off x="2674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2" name="Google Shape;1612;p56"/>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3" name="Google Shape;1613;p56"/>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4" name="Google Shape;1614;p56"/>
            <p:cNvSpPr/>
            <p:nvPr/>
          </p:nvSpPr>
          <p:spPr>
            <a:xfrm>
              <a:off x="2486025"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5" name="Google Shape;1615;p56"/>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6" name="Google Shape;1616;p56"/>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7" name="Google Shape;1617;p56"/>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8" name="Google Shape;1618;p56"/>
            <p:cNvSpPr/>
            <p:nvPr/>
          </p:nvSpPr>
          <p:spPr>
            <a:xfrm>
              <a:off x="236538" y="698500"/>
              <a:ext cx="219000" cy="490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9" name="Google Shape;1619;p56"/>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0" name="Google Shape;1620;p56"/>
            <p:cNvSpPr/>
            <p:nvPr/>
          </p:nvSpPr>
          <p:spPr>
            <a:xfrm>
              <a:off x="4294188" y="966788"/>
              <a:ext cx="44400" cy="101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1" name="Google Shape;1621;p56"/>
            <p:cNvSpPr/>
            <p:nvPr/>
          </p:nvSpPr>
          <p:spPr>
            <a:xfrm>
              <a:off x="3952875" y="1938338"/>
              <a:ext cx="736500" cy="241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2" name="Google Shape;1622;p56"/>
            <p:cNvSpPr/>
            <p:nvPr/>
          </p:nvSpPr>
          <p:spPr>
            <a:xfrm>
              <a:off x="4224338" y="1855788"/>
              <a:ext cx="187200" cy="123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3" name="Google Shape;1623;p56"/>
            <p:cNvSpPr/>
            <p:nvPr/>
          </p:nvSpPr>
          <p:spPr>
            <a:xfrm>
              <a:off x="3044825" y="752475"/>
              <a:ext cx="771600" cy="36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4" name="Google Shape;1624;p56"/>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5" name="Google Shape;1625;p56"/>
            <p:cNvSpPr/>
            <p:nvPr/>
          </p:nvSpPr>
          <p:spPr>
            <a:xfrm>
              <a:off x="3781425"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6" name="Google Shape;1626;p56"/>
            <p:cNvSpPr/>
            <p:nvPr/>
          </p:nvSpPr>
          <p:spPr>
            <a:xfrm>
              <a:off x="3949700" y="820738"/>
              <a:ext cx="38100" cy="133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7" name="Google Shape;1627;p56"/>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8" name="Google Shape;1628;p56"/>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9" name="Google Shape;1629;p56"/>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0" name="Google Shape;1630;p56"/>
            <p:cNvSpPr/>
            <p:nvPr/>
          </p:nvSpPr>
          <p:spPr>
            <a:xfrm>
              <a:off x="3602038"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1" name="Google Shape;1631;p56"/>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2" name="Google Shape;1632;p56"/>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3" name="Google Shape;1633;p56"/>
            <p:cNvSpPr/>
            <p:nvPr/>
          </p:nvSpPr>
          <p:spPr>
            <a:xfrm>
              <a:off x="3427413"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4" name="Google Shape;1634;p56"/>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5" name="Google Shape;1635;p56"/>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6" name="Google Shape;1636;p56"/>
            <p:cNvSpPr/>
            <p:nvPr/>
          </p:nvSpPr>
          <p:spPr>
            <a:xfrm>
              <a:off x="3251200"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7" name="Google Shape;1637;p56"/>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8" name="Google Shape;1638;p56"/>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9" name="Google Shape;1639;p56"/>
            <p:cNvSpPr/>
            <p:nvPr/>
          </p:nvSpPr>
          <p:spPr>
            <a:xfrm>
              <a:off x="3952875" y="2192338"/>
              <a:ext cx="736500" cy="243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40" name="Google Shape;1640;p56"/>
            <p:cNvSpPr/>
            <p:nvPr/>
          </p:nvSpPr>
          <p:spPr>
            <a:xfrm>
              <a:off x="3175" y="695325"/>
              <a:ext cx="206400" cy="676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41" name="Google Shape;1641;p56"/>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642" name="Google Shape;1642;p56"/>
          <p:cNvGrpSpPr/>
          <p:nvPr/>
        </p:nvGrpSpPr>
        <p:grpSpPr>
          <a:xfrm>
            <a:off x="-40875" y="5016512"/>
            <a:ext cx="9225705" cy="128126"/>
            <a:chOff x="-48040" y="6512575"/>
            <a:chExt cx="12300940" cy="364200"/>
          </a:xfrm>
        </p:grpSpPr>
        <p:sp>
          <p:nvSpPr>
            <p:cNvPr id="1643" name="Google Shape;1643;p56"/>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44" name="Google Shape;1644;p56"/>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645" name="Google Shape;1645;p56"/>
          <p:cNvSpPr/>
          <p:nvPr/>
        </p:nvSpPr>
        <p:spPr>
          <a:xfrm>
            <a:off x="2875547" y="2128137"/>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46" name="Google Shape;1646;p56"/>
          <p:cNvSpPr/>
          <p:nvPr/>
        </p:nvSpPr>
        <p:spPr>
          <a:xfrm>
            <a:off x="6228349" y="2131542"/>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647" name="Google Shape;1647;p56"/>
          <p:cNvGrpSpPr/>
          <p:nvPr/>
        </p:nvGrpSpPr>
        <p:grpSpPr>
          <a:xfrm>
            <a:off x="4802760" y="2864833"/>
            <a:ext cx="517534" cy="500580"/>
            <a:chOff x="9192762" y="971936"/>
            <a:chExt cx="1848337" cy="1787784"/>
          </a:xfrm>
        </p:grpSpPr>
        <p:sp>
          <p:nvSpPr>
            <p:cNvPr id="1648" name="Google Shape;1648;p56"/>
            <p:cNvSpPr/>
            <p:nvPr/>
          </p:nvSpPr>
          <p:spPr>
            <a:xfrm rot="2412192">
              <a:off x="9826414" y="927510"/>
              <a:ext cx="487673" cy="1716537"/>
            </a:xfrm>
            <a:custGeom>
              <a:avLst/>
              <a:gdLst/>
              <a:ahLst/>
              <a:cxnLst/>
              <a:rect l="l" t="t" r="r" b="b"/>
              <a:pathLst>
                <a:path w="480600" h="1345680" extrusionOk="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49" name="Google Shape;1649;p56"/>
            <p:cNvSpPr/>
            <p:nvPr/>
          </p:nvSpPr>
          <p:spPr>
            <a:xfrm rot="-2888431">
              <a:off x="9675177" y="1020124"/>
              <a:ext cx="883506" cy="1691409"/>
            </a:xfrm>
            <a:custGeom>
              <a:avLst/>
              <a:gdLst/>
              <a:ahLst/>
              <a:cxnLst/>
              <a:rect l="l" t="t" r="r" b="b"/>
              <a:pathLst>
                <a:path w="883249" h="1563687" extrusionOk="0">
                  <a:moveTo>
                    <a:pt x="335181" y="0"/>
                  </a:moveTo>
                  <a:lnTo>
                    <a:pt x="631293" y="0"/>
                  </a:lnTo>
                  <a:cubicBezTo>
                    <a:pt x="646879" y="0"/>
                    <a:pt x="659866" y="5195"/>
                    <a:pt x="665062" y="49352"/>
                  </a:cubicBezTo>
                  <a:lnTo>
                    <a:pt x="717011" y="49352"/>
                  </a:lnTo>
                  <a:cubicBezTo>
                    <a:pt x="722205" y="5195"/>
                    <a:pt x="735193" y="0"/>
                    <a:pt x="750778" y="0"/>
                  </a:cubicBezTo>
                  <a:lnTo>
                    <a:pt x="844287" y="0"/>
                  </a:lnTo>
                  <a:cubicBezTo>
                    <a:pt x="865067" y="0"/>
                    <a:pt x="883249" y="36365"/>
                    <a:pt x="883249" y="111692"/>
                  </a:cubicBezTo>
                  <a:cubicBezTo>
                    <a:pt x="883249" y="187019"/>
                    <a:pt x="865067" y="223384"/>
                    <a:pt x="844287" y="223384"/>
                  </a:cubicBezTo>
                  <a:lnTo>
                    <a:pt x="750778" y="223384"/>
                  </a:lnTo>
                  <a:lnTo>
                    <a:pt x="750777" y="223384"/>
                  </a:lnTo>
                  <a:lnTo>
                    <a:pt x="748180" y="223384"/>
                  </a:lnTo>
                  <a:cubicBezTo>
                    <a:pt x="732596" y="223384"/>
                    <a:pt x="719608" y="218190"/>
                    <a:pt x="714413" y="174032"/>
                  </a:cubicBezTo>
                  <a:lnTo>
                    <a:pt x="665062" y="174032"/>
                  </a:lnTo>
                  <a:lnTo>
                    <a:pt x="659785" y="200372"/>
                  </a:lnTo>
                  <a:cubicBezTo>
                    <a:pt x="653210" y="220462"/>
                    <a:pt x="642982" y="223384"/>
                    <a:pt x="631293" y="223384"/>
                  </a:cubicBezTo>
                  <a:lnTo>
                    <a:pt x="532589" y="223384"/>
                  </a:lnTo>
                  <a:lnTo>
                    <a:pt x="532589" y="737686"/>
                  </a:lnTo>
                  <a:lnTo>
                    <a:pt x="529992" y="737686"/>
                  </a:lnTo>
                  <a:lnTo>
                    <a:pt x="529992" y="748076"/>
                  </a:lnTo>
                  <a:cubicBezTo>
                    <a:pt x="545576" y="750674"/>
                    <a:pt x="555967" y="763662"/>
                    <a:pt x="558564" y="781843"/>
                  </a:cubicBezTo>
                  <a:lnTo>
                    <a:pt x="581942" y="1355888"/>
                  </a:lnTo>
                  <a:cubicBezTo>
                    <a:pt x="584539" y="1410434"/>
                    <a:pt x="568954" y="1462384"/>
                    <a:pt x="537784" y="1501346"/>
                  </a:cubicBezTo>
                  <a:cubicBezTo>
                    <a:pt x="506614" y="1540309"/>
                    <a:pt x="514406" y="1563687"/>
                    <a:pt x="467652" y="1563687"/>
                  </a:cubicBezTo>
                  <a:cubicBezTo>
                    <a:pt x="420898" y="1563687"/>
                    <a:pt x="428690" y="1540309"/>
                    <a:pt x="397520" y="1501346"/>
                  </a:cubicBezTo>
                  <a:cubicBezTo>
                    <a:pt x="363753" y="1462384"/>
                    <a:pt x="348168" y="1407837"/>
                    <a:pt x="353363" y="1355888"/>
                  </a:cubicBezTo>
                  <a:lnTo>
                    <a:pt x="376740" y="781843"/>
                  </a:lnTo>
                  <a:cubicBezTo>
                    <a:pt x="376740" y="763662"/>
                    <a:pt x="389727" y="750674"/>
                    <a:pt x="405313" y="748076"/>
                  </a:cubicBezTo>
                  <a:lnTo>
                    <a:pt x="405313" y="225982"/>
                  </a:lnTo>
                  <a:lnTo>
                    <a:pt x="332583" y="225982"/>
                  </a:lnTo>
                  <a:lnTo>
                    <a:pt x="327389" y="223384"/>
                  </a:lnTo>
                  <a:cubicBezTo>
                    <a:pt x="241671" y="189617"/>
                    <a:pt x="197514" y="197409"/>
                    <a:pt x="114395" y="238969"/>
                  </a:cubicBezTo>
                  <a:lnTo>
                    <a:pt x="41665" y="277932"/>
                  </a:lnTo>
                  <a:cubicBezTo>
                    <a:pt x="39067" y="280529"/>
                    <a:pt x="33872" y="280529"/>
                    <a:pt x="28678" y="280529"/>
                  </a:cubicBezTo>
                  <a:cubicBezTo>
                    <a:pt x="18288" y="280529"/>
                    <a:pt x="7897" y="272737"/>
                    <a:pt x="2703" y="262346"/>
                  </a:cubicBezTo>
                  <a:cubicBezTo>
                    <a:pt x="106" y="257151"/>
                    <a:pt x="-544" y="251307"/>
                    <a:pt x="430" y="245788"/>
                  </a:cubicBezTo>
                  <a:lnTo>
                    <a:pt x="711" y="245238"/>
                  </a:lnTo>
                  <a:lnTo>
                    <a:pt x="430" y="243190"/>
                  </a:lnTo>
                  <a:cubicBezTo>
                    <a:pt x="1404" y="237670"/>
                    <a:pt x="4001" y="232475"/>
                    <a:pt x="7897" y="228579"/>
                  </a:cubicBezTo>
                  <a:lnTo>
                    <a:pt x="54653" y="176630"/>
                  </a:lnTo>
                  <a:cubicBezTo>
                    <a:pt x="145565" y="75327"/>
                    <a:pt x="207904" y="49352"/>
                    <a:pt x="335181"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650" name="Google Shape;1650;p56"/>
          <p:cNvGrpSpPr/>
          <p:nvPr/>
        </p:nvGrpSpPr>
        <p:grpSpPr>
          <a:xfrm>
            <a:off x="818308" y="4818299"/>
            <a:ext cx="427468" cy="206055"/>
            <a:chOff x="2633799" y="5558352"/>
            <a:chExt cx="1343817" cy="647769"/>
          </a:xfrm>
        </p:grpSpPr>
        <p:sp>
          <p:nvSpPr>
            <p:cNvPr id="1651" name="Google Shape;1651;p56"/>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2" name="Google Shape;1652;p56"/>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3" name="Google Shape;1653;p56"/>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4" name="Google Shape;1654;p56"/>
            <p:cNvSpPr/>
            <p:nvPr/>
          </p:nvSpPr>
          <p:spPr>
            <a:xfrm>
              <a:off x="3333216"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655" name="Google Shape;1655;p56"/>
          <p:cNvGrpSpPr/>
          <p:nvPr/>
        </p:nvGrpSpPr>
        <p:grpSpPr>
          <a:xfrm>
            <a:off x="1279563" y="4817763"/>
            <a:ext cx="426746" cy="206055"/>
            <a:chOff x="2633799" y="5558352"/>
            <a:chExt cx="1341545" cy="647769"/>
          </a:xfrm>
        </p:grpSpPr>
        <p:sp>
          <p:nvSpPr>
            <p:cNvPr id="1656" name="Google Shape;1656;p56"/>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7" name="Google Shape;1657;p56"/>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8" name="Google Shape;1658;p56"/>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659" name="Google Shape;1659;p56"/>
          <p:cNvGrpSpPr/>
          <p:nvPr/>
        </p:nvGrpSpPr>
        <p:grpSpPr>
          <a:xfrm>
            <a:off x="296235" y="1924606"/>
            <a:ext cx="2743301" cy="3126324"/>
            <a:chOff x="3175" y="1588"/>
            <a:chExt cx="4686200" cy="4637087"/>
          </a:xfrm>
        </p:grpSpPr>
        <p:sp>
          <p:nvSpPr>
            <p:cNvPr id="1660" name="Google Shape;1660;p56"/>
            <p:cNvSpPr/>
            <p:nvPr/>
          </p:nvSpPr>
          <p:spPr>
            <a:xfrm>
              <a:off x="1106488" y="3094038"/>
              <a:ext cx="984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61" name="Google Shape;1661;p56"/>
            <p:cNvSpPr/>
            <p:nvPr/>
          </p:nvSpPr>
          <p:spPr>
            <a:xfrm>
              <a:off x="1450975" y="3094038"/>
              <a:ext cx="858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62" name="Google Shape;1662;p56"/>
            <p:cNvSpPr/>
            <p:nvPr/>
          </p:nvSpPr>
          <p:spPr>
            <a:xfrm>
              <a:off x="1147763" y="314801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63" name="Google Shape;1663;p56"/>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64" name="Google Shape;1664;p56"/>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65" name="Google Shape;1665;p56"/>
            <p:cNvSpPr/>
            <p:nvPr/>
          </p:nvSpPr>
          <p:spPr>
            <a:xfrm>
              <a:off x="1147763" y="34417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66" name="Google Shape;1666;p56"/>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67" name="Google Shape;1667;p56"/>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68" name="Google Shape;1668;p56"/>
            <p:cNvSpPr/>
            <p:nvPr/>
          </p:nvSpPr>
          <p:spPr>
            <a:xfrm>
              <a:off x="1147763" y="37338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69" name="Google Shape;1669;p56"/>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70" name="Google Shape;1670;p56"/>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71" name="Google Shape;1671;p56"/>
            <p:cNvSpPr/>
            <p:nvPr/>
          </p:nvSpPr>
          <p:spPr>
            <a:xfrm>
              <a:off x="1147763" y="4027488"/>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72" name="Google Shape;1672;p56"/>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73" name="Google Shape;1673;p56"/>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74" name="Google Shape;1674;p56"/>
            <p:cNvSpPr/>
            <p:nvPr/>
          </p:nvSpPr>
          <p:spPr>
            <a:xfrm>
              <a:off x="1106488" y="1897063"/>
              <a:ext cx="984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75" name="Google Shape;1675;p56"/>
            <p:cNvSpPr/>
            <p:nvPr/>
          </p:nvSpPr>
          <p:spPr>
            <a:xfrm>
              <a:off x="1450975" y="1897063"/>
              <a:ext cx="858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76" name="Google Shape;1676;p56"/>
            <p:cNvSpPr/>
            <p:nvPr/>
          </p:nvSpPr>
          <p:spPr>
            <a:xfrm>
              <a:off x="1147763" y="18970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77" name="Google Shape;1677;p56"/>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78" name="Google Shape;1678;p56"/>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79" name="Google Shape;1679;p56"/>
            <p:cNvSpPr/>
            <p:nvPr/>
          </p:nvSpPr>
          <p:spPr>
            <a:xfrm>
              <a:off x="1147763" y="21891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80" name="Google Shape;1680;p56"/>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81" name="Google Shape;1681;p56"/>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82" name="Google Shape;1682;p56"/>
            <p:cNvSpPr/>
            <p:nvPr/>
          </p:nvSpPr>
          <p:spPr>
            <a:xfrm>
              <a:off x="1147763" y="24828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83" name="Google Shape;1683;p56"/>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84" name="Google Shape;1684;p56"/>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85" name="Google Shape;1685;p56"/>
            <p:cNvSpPr/>
            <p:nvPr/>
          </p:nvSpPr>
          <p:spPr>
            <a:xfrm>
              <a:off x="1147763" y="27749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86" name="Google Shape;1686;p56"/>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87" name="Google Shape;1687;p56"/>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88" name="Google Shape;1688;p56"/>
            <p:cNvSpPr/>
            <p:nvPr/>
          </p:nvSpPr>
          <p:spPr>
            <a:xfrm>
              <a:off x="1179513" y="919163"/>
              <a:ext cx="444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89" name="Google Shape;1689;p56"/>
            <p:cNvSpPr/>
            <p:nvPr/>
          </p:nvSpPr>
          <p:spPr>
            <a:xfrm>
              <a:off x="1412875" y="919163"/>
              <a:ext cx="540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90" name="Google Shape;1690;p56"/>
            <p:cNvSpPr/>
            <p:nvPr/>
          </p:nvSpPr>
          <p:spPr>
            <a:xfrm>
              <a:off x="1179513" y="915988"/>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91" name="Google Shape;1691;p56"/>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92" name="Google Shape;1692;p56"/>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93" name="Google Shape;1693;p56"/>
            <p:cNvSpPr/>
            <p:nvPr/>
          </p:nvSpPr>
          <p:spPr>
            <a:xfrm>
              <a:off x="1179513" y="1141413"/>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94" name="Google Shape;1694;p56"/>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95" name="Google Shape;1695;p56"/>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96" name="Google Shape;1696;p56"/>
            <p:cNvSpPr/>
            <p:nvPr/>
          </p:nvSpPr>
          <p:spPr>
            <a:xfrm>
              <a:off x="1179513" y="13652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97" name="Google Shape;1697;p56"/>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98" name="Google Shape;1698;p56"/>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99" name="Google Shape;1699;p56"/>
            <p:cNvSpPr/>
            <p:nvPr/>
          </p:nvSpPr>
          <p:spPr>
            <a:xfrm>
              <a:off x="1179513" y="1590675"/>
              <a:ext cx="2745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00" name="Google Shape;1700;p56"/>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01" name="Google Shape;1701;p56"/>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02" name="Google Shape;1702;p56"/>
            <p:cNvSpPr/>
            <p:nvPr/>
          </p:nvSpPr>
          <p:spPr>
            <a:xfrm>
              <a:off x="1182688" y="217488"/>
              <a:ext cx="444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03" name="Google Shape;1703;p56"/>
            <p:cNvSpPr/>
            <p:nvPr/>
          </p:nvSpPr>
          <p:spPr>
            <a:xfrm>
              <a:off x="1416050" y="217488"/>
              <a:ext cx="540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04" name="Google Shape;1704;p56"/>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05" name="Google Shape;1705;p56"/>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06" name="Google Shape;1706;p56"/>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07" name="Google Shape;1707;p56"/>
            <p:cNvSpPr/>
            <p:nvPr/>
          </p:nvSpPr>
          <p:spPr>
            <a:xfrm>
              <a:off x="1182688" y="43180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08" name="Google Shape;1708;p56"/>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09" name="Google Shape;1709;p56"/>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10" name="Google Shape;1710;p56"/>
            <p:cNvSpPr/>
            <p:nvPr/>
          </p:nvSpPr>
          <p:spPr>
            <a:xfrm>
              <a:off x="1182688" y="6540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11" name="Google Shape;1711;p56"/>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12" name="Google Shape;1712;p56"/>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13" name="Google Shape;1713;p56"/>
            <p:cNvSpPr/>
            <p:nvPr/>
          </p:nvSpPr>
          <p:spPr>
            <a:xfrm>
              <a:off x="398463"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14" name="Google Shape;1714;p56"/>
            <p:cNvSpPr/>
            <p:nvPr/>
          </p:nvSpPr>
          <p:spPr>
            <a:xfrm>
              <a:off x="398463" y="950913"/>
              <a:ext cx="8256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15" name="Google Shape;1715;p56"/>
            <p:cNvSpPr/>
            <p:nvPr/>
          </p:nvSpPr>
          <p:spPr>
            <a:xfrm>
              <a:off x="1185863"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16" name="Google Shape;1716;p56"/>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17" name="Google Shape;1717;p56"/>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18" name="Google Shape;1718;p56"/>
            <p:cNvSpPr/>
            <p:nvPr/>
          </p:nvSpPr>
          <p:spPr>
            <a:xfrm>
              <a:off x="996950" y="755650"/>
              <a:ext cx="396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19" name="Google Shape;1719;p56"/>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0" name="Google Shape;1720;p56"/>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1" name="Google Shape;1721;p56"/>
            <p:cNvSpPr/>
            <p:nvPr/>
          </p:nvSpPr>
          <p:spPr>
            <a:xfrm>
              <a:off x="8064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2" name="Google Shape;1722;p56"/>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3" name="Google Shape;1723;p56"/>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4" name="Google Shape;1724;p56"/>
            <p:cNvSpPr/>
            <p:nvPr/>
          </p:nvSpPr>
          <p:spPr>
            <a:xfrm>
              <a:off x="617538" y="755650"/>
              <a:ext cx="429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5" name="Google Shape;1725;p56"/>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6" name="Google Shape;1726;p56"/>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7" name="Google Shape;1727;p56"/>
            <p:cNvSpPr/>
            <p:nvPr/>
          </p:nvSpPr>
          <p:spPr>
            <a:xfrm>
              <a:off x="1504950" y="755650"/>
              <a:ext cx="8223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8" name="Google Shape;1728;p56"/>
            <p:cNvSpPr/>
            <p:nvPr/>
          </p:nvSpPr>
          <p:spPr>
            <a:xfrm>
              <a:off x="1504950" y="950913"/>
              <a:ext cx="8223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9" name="Google Shape;1729;p56"/>
            <p:cNvSpPr/>
            <p:nvPr/>
          </p:nvSpPr>
          <p:spPr>
            <a:xfrm>
              <a:off x="2292350"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0" name="Google Shape;1730;p56"/>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1" name="Google Shape;1731;p56"/>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2" name="Google Shape;1732;p56"/>
            <p:cNvSpPr/>
            <p:nvPr/>
          </p:nvSpPr>
          <p:spPr>
            <a:xfrm>
              <a:off x="2100263"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3" name="Google Shape;1733;p56"/>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4" name="Google Shape;1734;p56"/>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5" name="Google Shape;1735;p56"/>
            <p:cNvSpPr/>
            <p:nvPr/>
          </p:nvSpPr>
          <p:spPr>
            <a:xfrm>
              <a:off x="1912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6" name="Google Shape;1736;p56"/>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7" name="Google Shape;1737;p56"/>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8" name="Google Shape;1738;p56"/>
            <p:cNvSpPr/>
            <p:nvPr/>
          </p:nvSpPr>
          <p:spPr>
            <a:xfrm>
              <a:off x="1724025"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9" name="Google Shape;1739;p56"/>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0" name="Google Shape;1740;p56"/>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1" name="Google Shape;1741;p56"/>
            <p:cNvSpPr/>
            <p:nvPr/>
          </p:nvSpPr>
          <p:spPr>
            <a:xfrm>
              <a:off x="2266950"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2" name="Google Shape;1742;p5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3" name="Google Shape;1743;p5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4" name="Google Shape;1744;p56"/>
            <p:cNvSpPr/>
            <p:nvPr/>
          </p:nvSpPr>
          <p:spPr>
            <a:xfrm>
              <a:off x="30543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5" name="Google Shape;1745;p56"/>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6" name="Google Shape;1746;p56"/>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7" name="Google Shape;1747;p56"/>
            <p:cNvSpPr/>
            <p:nvPr/>
          </p:nvSpPr>
          <p:spPr>
            <a:xfrm>
              <a:off x="2865438"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8" name="Google Shape;1748;p56"/>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9" name="Google Shape;1749;p56"/>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0" name="Google Shape;1750;p56"/>
            <p:cNvSpPr/>
            <p:nvPr/>
          </p:nvSpPr>
          <p:spPr>
            <a:xfrm>
              <a:off x="2674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1" name="Google Shape;1751;p56"/>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2" name="Google Shape;1752;p56"/>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3" name="Google Shape;1753;p56"/>
            <p:cNvSpPr/>
            <p:nvPr/>
          </p:nvSpPr>
          <p:spPr>
            <a:xfrm>
              <a:off x="2486025"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4" name="Google Shape;1754;p56"/>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5" name="Google Shape;1755;p56"/>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6" name="Google Shape;1756;p56"/>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7" name="Google Shape;1757;p56"/>
            <p:cNvSpPr/>
            <p:nvPr/>
          </p:nvSpPr>
          <p:spPr>
            <a:xfrm>
              <a:off x="236538" y="698500"/>
              <a:ext cx="219000" cy="4905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8" name="Google Shape;1758;p56"/>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9" name="Google Shape;1759;p56"/>
            <p:cNvSpPr/>
            <p:nvPr/>
          </p:nvSpPr>
          <p:spPr>
            <a:xfrm>
              <a:off x="4294188" y="966788"/>
              <a:ext cx="44400" cy="101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0" name="Google Shape;1760;p56"/>
            <p:cNvSpPr/>
            <p:nvPr/>
          </p:nvSpPr>
          <p:spPr>
            <a:xfrm>
              <a:off x="3952875" y="1938338"/>
              <a:ext cx="736500" cy="241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1" name="Google Shape;1761;p56"/>
            <p:cNvSpPr/>
            <p:nvPr/>
          </p:nvSpPr>
          <p:spPr>
            <a:xfrm>
              <a:off x="4224338" y="1855788"/>
              <a:ext cx="187200" cy="1239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2" name="Google Shape;1762;p56"/>
            <p:cNvSpPr/>
            <p:nvPr/>
          </p:nvSpPr>
          <p:spPr>
            <a:xfrm>
              <a:off x="3044825" y="752475"/>
              <a:ext cx="771600" cy="36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3" name="Google Shape;1763;p56"/>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4" name="Google Shape;1764;p56"/>
            <p:cNvSpPr/>
            <p:nvPr/>
          </p:nvSpPr>
          <p:spPr>
            <a:xfrm>
              <a:off x="3781425"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5" name="Google Shape;1765;p56"/>
            <p:cNvSpPr/>
            <p:nvPr/>
          </p:nvSpPr>
          <p:spPr>
            <a:xfrm>
              <a:off x="3949700" y="820738"/>
              <a:ext cx="38100" cy="133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6" name="Google Shape;1766;p56"/>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7" name="Google Shape;1767;p56"/>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8" name="Google Shape;1768;p56"/>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9" name="Google Shape;1769;p56"/>
            <p:cNvSpPr/>
            <p:nvPr/>
          </p:nvSpPr>
          <p:spPr>
            <a:xfrm>
              <a:off x="3602038"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0" name="Google Shape;1770;p56"/>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1" name="Google Shape;1771;p56"/>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2" name="Google Shape;1772;p56"/>
            <p:cNvSpPr/>
            <p:nvPr/>
          </p:nvSpPr>
          <p:spPr>
            <a:xfrm>
              <a:off x="3427413"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3" name="Google Shape;1773;p56"/>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4" name="Google Shape;1774;p56"/>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5" name="Google Shape;1775;p56"/>
            <p:cNvSpPr/>
            <p:nvPr/>
          </p:nvSpPr>
          <p:spPr>
            <a:xfrm>
              <a:off x="3251200"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6" name="Google Shape;1776;p56"/>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7" name="Google Shape;1777;p56"/>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8" name="Google Shape;1778;p56"/>
            <p:cNvSpPr/>
            <p:nvPr/>
          </p:nvSpPr>
          <p:spPr>
            <a:xfrm>
              <a:off x="3952875" y="2192338"/>
              <a:ext cx="736500" cy="243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9" name="Google Shape;1779;p56"/>
            <p:cNvSpPr/>
            <p:nvPr/>
          </p:nvSpPr>
          <p:spPr>
            <a:xfrm>
              <a:off x="3175" y="695325"/>
              <a:ext cx="206400" cy="676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80" name="Google Shape;1780;p56"/>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781" name="Google Shape;1781;p56"/>
          <p:cNvSpPr/>
          <p:nvPr/>
        </p:nvSpPr>
        <p:spPr>
          <a:xfrm>
            <a:off x="3637549" y="2131542"/>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782" name="Google Shape;1782;p56"/>
          <p:cNvGrpSpPr/>
          <p:nvPr/>
        </p:nvGrpSpPr>
        <p:grpSpPr>
          <a:xfrm flipH="1">
            <a:off x="7774398" y="3280843"/>
            <a:ext cx="1349687" cy="1765339"/>
            <a:chOff x="3175" y="1588"/>
            <a:chExt cx="4360863" cy="4637087"/>
          </a:xfrm>
        </p:grpSpPr>
        <p:sp>
          <p:nvSpPr>
            <p:cNvPr id="1783" name="Google Shape;1783;p56"/>
            <p:cNvSpPr/>
            <p:nvPr/>
          </p:nvSpPr>
          <p:spPr>
            <a:xfrm>
              <a:off x="1106488" y="3094038"/>
              <a:ext cx="984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84" name="Google Shape;1784;p56"/>
            <p:cNvSpPr/>
            <p:nvPr/>
          </p:nvSpPr>
          <p:spPr>
            <a:xfrm>
              <a:off x="1450975" y="3094038"/>
              <a:ext cx="858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85" name="Google Shape;1785;p56"/>
            <p:cNvSpPr/>
            <p:nvPr/>
          </p:nvSpPr>
          <p:spPr>
            <a:xfrm>
              <a:off x="1147763" y="314801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86" name="Google Shape;1786;p56"/>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87" name="Google Shape;1787;p56"/>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88" name="Google Shape;1788;p56"/>
            <p:cNvSpPr/>
            <p:nvPr/>
          </p:nvSpPr>
          <p:spPr>
            <a:xfrm>
              <a:off x="1147763" y="34417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89" name="Google Shape;1789;p56"/>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0" name="Google Shape;1790;p56"/>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1" name="Google Shape;1791;p56"/>
            <p:cNvSpPr/>
            <p:nvPr/>
          </p:nvSpPr>
          <p:spPr>
            <a:xfrm>
              <a:off x="1147763" y="37338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2" name="Google Shape;1792;p56"/>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3" name="Google Shape;1793;p56"/>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4" name="Google Shape;1794;p56"/>
            <p:cNvSpPr/>
            <p:nvPr/>
          </p:nvSpPr>
          <p:spPr>
            <a:xfrm>
              <a:off x="1147763" y="4027488"/>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5" name="Google Shape;1795;p56"/>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6" name="Google Shape;1796;p56"/>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7" name="Google Shape;1797;p56"/>
            <p:cNvSpPr/>
            <p:nvPr/>
          </p:nvSpPr>
          <p:spPr>
            <a:xfrm>
              <a:off x="1106488" y="1897063"/>
              <a:ext cx="984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8" name="Google Shape;1798;p56"/>
            <p:cNvSpPr/>
            <p:nvPr/>
          </p:nvSpPr>
          <p:spPr>
            <a:xfrm>
              <a:off x="1450975" y="1897063"/>
              <a:ext cx="858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9" name="Google Shape;1799;p56"/>
            <p:cNvSpPr/>
            <p:nvPr/>
          </p:nvSpPr>
          <p:spPr>
            <a:xfrm>
              <a:off x="1147763" y="18970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0" name="Google Shape;1800;p56"/>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1" name="Google Shape;1801;p56"/>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2" name="Google Shape;1802;p56"/>
            <p:cNvSpPr/>
            <p:nvPr/>
          </p:nvSpPr>
          <p:spPr>
            <a:xfrm>
              <a:off x="1147763" y="21891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3" name="Google Shape;1803;p56"/>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4" name="Google Shape;1804;p56"/>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5" name="Google Shape;1805;p56"/>
            <p:cNvSpPr/>
            <p:nvPr/>
          </p:nvSpPr>
          <p:spPr>
            <a:xfrm>
              <a:off x="1147763" y="24828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6" name="Google Shape;1806;p56"/>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7" name="Google Shape;1807;p56"/>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8" name="Google Shape;1808;p56"/>
            <p:cNvSpPr/>
            <p:nvPr/>
          </p:nvSpPr>
          <p:spPr>
            <a:xfrm>
              <a:off x="1147763" y="27749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9" name="Google Shape;1809;p56"/>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0" name="Google Shape;1810;p56"/>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1" name="Google Shape;1811;p56"/>
            <p:cNvSpPr/>
            <p:nvPr/>
          </p:nvSpPr>
          <p:spPr>
            <a:xfrm>
              <a:off x="1179513" y="919163"/>
              <a:ext cx="444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2" name="Google Shape;1812;p56"/>
            <p:cNvSpPr/>
            <p:nvPr/>
          </p:nvSpPr>
          <p:spPr>
            <a:xfrm>
              <a:off x="1412875" y="919163"/>
              <a:ext cx="540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3" name="Google Shape;1813;p56"/>
            <p:cNvSpPr/>
            <p:nvPr/>
          </p:nvSpPr>
          <p:spPr>
            <a:xfrm>
              <a:off x="1179513" y="915988"/>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4" name="Google Shape;1814;p56"/>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5" name="Google Shape;1815;p56"/>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6" name="Google Shape;1816;p56"/>
            <p:cNvSpPr/>
            <p:nvPr/>
          </p:nvSpPr>
          <p:spPr>
            <a:xfrm>
              <a:off x="1179513" y="1141413"/>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7" name="Google Shape;1817;p56"/>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8" name="Google Shape;1818;p56"/>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9" name="Google Shape;1819;p56"/>
            <p:cNvSpPr/>
            <p:nvPr/>
          </p:nvSpPr>
          <p:spPr>
            <a:xfrm>
              <a:off x="1179513" y="13652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20" name="Google Shape;1820;p56"/>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21" name="Google Shape;1821;p56"/>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22" name="Google Shape;1822;p56"/>
            <p:cNvSpPr/>
            <p:nvPr/>
          </p:nvSpPr>
          <p:spPr>
            <a:xfrm>
              <a:off x="1179513" y="1590675"/>
              <a:ext cx="2745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23" name="Google Shape;1823;p56"/>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24" name="Google Shape;1824;p56"/>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25" name="Google Shape;1825;p56"/>
            <p:cNvSpPr/>
            <p:nvPr/>
          </p:nvSpPr>
          <p:spPr>
            <a:xfrm>
              <a:off x="1182688" y="217488"/>
              <a:ext cx="444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26" name="Google Shape;1826;p56"/>
            <p:cNvSpPr/>
            <p:nvPr/>
          </p:nvSpPr>
          <p:spPr>
            <a:xfrm>
              <a:off x="1416050" y="217488"/>
              <a:ext cx="540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27" name="Google Shape;1827;p56"/>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28" name="Google Shape;1828;p56"/>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29" name="Google Shape;1829;p56"/>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30" name="Google Shape;1830;p56"/>
            <p:cNvSpPr/>
            <p:nvPr/>
          </p:nvSpPr>
          <p:spPr>
            <a:xfrm>
              <a:off x="1182688" y="43180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31" name="Google Shape;1831;p56"/>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32" name="Google Shape;1832;p56"/>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33" name="Google Shape;1833;p56"/>
            <p:cNvSpPr/>
            <p:nvPr/>
          </p:nvSpPr>
          <p:spPr>
            <a:xfrm>
              <a:off x="1182688" y="6540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34" name="Google Shape;1834;p56"/>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35" name="Google Shape;1835;p56"/>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36" name="Google Shape;1836;p56"/>
            <p:cNvSpPr/>
            <p:nvPr/>
          </p:nvSpPr>
          <p:spPr>
            <a:xfrm>
              <a:off x="398463"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37" name="Google Shape;1837;p56"/>
            <p:cNvSpPr/>
            <p:nvPr/>
          </p:nvSpPr>
          <p:spPr>
            <a:xfrm>
              <a:off x="398463" y="950913"/>
              <a:ext cx="8256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38" name="Google Shape;1838;p56"/>
            <p:cNvSpPr/>
            <p:nvPr/>
          </p:nvSpPr>
          <p:spPr>
            <a:xfrm>
              <a:off x="1185863"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39" name="Google Shape;1839;p56"/>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40" name="Google Shape;1840;p56"/>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41" name="Google Shape;1841;p56"/>
            <p:cNvSpPr/>
            <p:nvPr/>
          </p:nvSpPr>
          <p:spPr>
            <a:xfrm>
              <a:off x="996950" y="755650"/>
              <a:ext cx="396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42" name="Google Shape;1842;p56"/>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43" name="Google Shape;1843;p56"/>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44" name="Google Shape;1844;p56"/>
            <p:cNvSpPr/>
            <p:nvPr/>
          </p:nvSpPr>
          <p:spPr>
            <a:xfrm>
              <a:off x="8064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45" name="Google Shape;1845;p56"/>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46" name="Google Shape;1846;p56"/>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47" name="Google Shape;1847;p56"/>
            <p:cNvSpPr/>
            <p:nvPr/>
          </p:nvSpPr>
          <p:spPr>
            <a:xfrm>
              <a:off x="617538" y="755650"/>
              <a:ext cx="429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48" name="Google Shape;1848;p56"/>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49" name="Google Shape;1849;p56"/>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0" name="Google Shape;1850;p56"/>
            <p:cNvSpPr/>
            <p:nvPr/>
          </p:nvSpPr>
          <p:spPr>
            <a:xfrm>
              <a:off x="1504950" y="755650"/>
              <a:ext cx="8223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1" name="Google Shape;1851;p56"/>
            <p:cNvSpPr/>
            <p:nvPr/>
          </p:nvSpPr>
          <p:spPr>
            <a:xfrm>
              <a:off x="1504950" y="950913"/>
              <a:ext cx="8223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2" name="Google Shape;1852;p56"/>
            <p:cNvSpPr/>
            <p:nvPr/>
          </p:nvSpPr>
          <p:spPr>
            <a:xfrm>
              <a:off x="2292350"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3" name="Google Shape;1853;p56"/>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4" name="Google Shape;1854;p56"/>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5" name="Google Shape;1855;p56"/>
            <p:cNvSpPr/>
            <p:nvPr/>
          </p:nvSpPr>
          <p:spPr>
            <a:xfrm>
              <a:off x="2100263"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6" name="Google Shape;1856;p56"/>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7" name="Google Shape;1857;p56"/>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8" name="Google Shape;1858;p56"/>
            <p:cNvSpPr/>
            <p:nvPr/>
          </p:nvSpPr>
          <p:spPr>
            <a:xfrm>
              <a:off x="1912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9" name="Google Shape;1859;p56"/>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0" name="Google Shape;1860;p56"/>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1" name="Google Shape;1861;p56"/>
            <p:cNvSpPr/>
            <p:nvPr/>
          </p:nvSpPr>
          <p:spPr>
            <a:xfrm>
              <a:off x="1724025"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2" name="Google Shape;1862;p56"/>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3" name="Google Shape;1863;p56"/>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4" name="Google Shape;1864;p56"/>
            <p:cNvSpPr/>
            <p:nvPr/>
          </p:nvSpPr>
          <p:spPr>
            <a:xfrm>
              <a:off x="2266950"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5" name="Google Shape;1865;p5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6" name="Google Shape;1866;p5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7" name="Google Shape;1867;p56"/>
            <p:cNvSpPr/>
            <p:nvPr/>
          </p:nvSpPr>
          <p:spPr>
            <a:xfrm>
              <a:off x="30543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8" name="Google Shape;1868;p56"/>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9" name="Google Shape;1869;p56"/>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70" name="Google Shape;1870;p56"/>
            <p:cNvSpPr/>
            <p:nvPr/>
          </p:nvSpPr>
          <p:spPr>
            <a:xfrm>
              <a:off x="2865438"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71" name="Google Shape;1871;p56"/>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72" name="Google Shape;1872;p56"/>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73" name="Google Shape;1873;p56"/>
            <p:cNvSpPr/>
            <p:nvPr/>
          </p:nvSpPr>
          <p:spPr>
            <a:xfrm>
              <a:off x="2674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74" name="Google Shape;1874;p56"/>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75" name="Google Shape;1875;p56"/>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76" name="Google Shape;1876;p56"/>
            <p:cNvSpPr/>
            <p:nvPr/>
          </p:nvSpPr>
          <p:spPr>
            <a:xfrm>
              <a:off x="2486025"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77" name="Google Shape;1877;p56"/>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78" name="Google Shape;1878;p56"/>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79" name="Google Shape;1879;p56"/>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80" name="Google Shape;1880;p56"/>
            <p:cNvSpPr/>
            <p:nvPr/>
          </p:nvSpPr>
          <p:spPr>
            <a:xfrm>
              <a:off x="236538" y="698500"/>
              <a:ext cx="219000" cy="4905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81" name="Google Shape;1881;p56"/>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82" name="Google Shape;1882;p56"/>
            <p:cNvSpPr/>
            <p:nvPr/>
          </p:nvSpPr>
          <p:spPr>
            <a:xfrm>
              <a:off x="3044825" y="752475"/>
              <a:ext cx="771600" cy="36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83" name="Google Shape;1883;p56"/>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84" name="Google Shape;1884;p56"/>
            <p:cNvSpPr/>
            <p:nvPr/>
          </p:nvSpPr>
          <p:spPr>
            <a:xfrm>
              <a:off x="3781425"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85" name="Google Shape;1885;p56"/>
            <p:cNvSpPr/>
            <p:nvPr/>
          </p:nvSpPr>
          <p:spPr>
            <a:xfrm>
              <a:off x="3949700" y="820738"/>
              <a:ext cx="38100" cy="133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86" name="Google Shape;1886;p56"/>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87" name="Google Shape;1887;p56"/>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88" name="Google Shape;1888;p56"/>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89" name="Google Shape;1889;p56"/>
            <p:cNvSpPr/>
            <p:nvPr/>
          </p:nvSpPr>
          <p:spPr>
            <a:xfrm>
              <a:off x="3602038"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0" name="Google Shape;1890;p56"/>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1" name="Google Shape;1891;p56"/>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2" name="Google Shape;1892;p56"/>
            <p:cNvSpPr/>
            <p:nvPr/>
          </p:nvSpPr>
          <p:spPr>
            <a:xfrm>
              <a:off x="3427413"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3" name="Google Shape;1893;p56"/>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4" name="Google Shape;1894;p56"/>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5" name="Google Shape;1895;p56"/>
            <p:cNvSpPr/>
            <p:nvPr/>
          </p:nvSpPr>
          <p:spPr>
            <a:xfrm>
              <a:off x="3251200"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6" name="Google Shape;1896;p56"/>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7" name="Google Shape;1897;p56"/>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8" name="Google Shape;1898;p56"/>
            <p:cNvSpPr/>
            <p:nvPr/>
          </p:nvSpPr>
          <p:spPr>
            <a:xfrm>
              <a:off x="3175" y="695325"/>
              <a:ext cx="206400" cy="676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9" name="Google Shape;1899;p56"/>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900" name="Google Shape;1900;p56"/>
          <p:cNvGrpSpPr/>
          <p:nvPr/>
        </p:nvGrpSpPr>
        <p:grpSpPr>
          <a:xfrm flipH="1">
            <a:off x="2969611" y="4362466"/>
            <a:ext cx="1121476" cy="650023"/>
            <a:chOff x="3172436" y="1508641"/>
            <a:chExt cx="6382903" cy="3876105"/>
          </a:xfrm>
        </p:grpSpPr>
        <p:sp>
          <p:nvSpPr>
            <p:cNvPr id="1901" name="Google Shape;1901;p56"/>
            <p:cNvSpPr/>
            <p:nvPr/>
          </p:nvSpPr>
          <p:spPr>
            <a:xfrm>
              <a:off x="3776568" y="1677320"/>
              <a:ext cx="1038320" cy="330375"/>
            </a:xfrm>
            <a:custGeom>
              <a:avLst/>
              <a:gdLst/>
              <a:ahLst/>
              <a:cxnLst/>
              <a:rect l="l" t="t" r="r" b="b"/>
              <a:pathLst>
                <a:path w="419100" h="133350" extrusionOk="0">
                  <a:moveTo>
                    <a:pt x="418624" y="112871"/>
                  </a:moveTo>
                  <a:lnTo>
                    <a:pt x="412909" y="132874"/>
                  </a:lnTo>
                  <a:lnTo>
                    <a:pt x="7144" y="26194"/>
                  </a:lnTo>
                  <a:lnTo>
                    <a:pt x="11906" y="7144"/>
                  </a:ln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02" name="Google Shape;1902;p56"/>
            <p:cNvSpPr/>
            <p:nvPr/>
          </p:nvSpPr>
          <p:spPr>
            <a:xfrm>
              <a:off x="4702640" y="1879641"/>
              <a:ext cx="589955" cy="283178"/>
            </a:xfrm>
            <a:custGeom>
              <a:avLst/>
              <a:gdLst/>
              <a:ahLst/>
              <a:cxnLst/>
              <a:rect l="l" t="t" r="r" b="b"/>
              <a:pathLst>
                <a:path w="238125" h="114300" extrusionOk="0">
                  <a:moveTo>
                    <a:pt x="8735" y="58457"/>
                  </a:moveTo>
                  <a:lnTo>
                    <a:pt x="21902" y="8735"/>
                  </a:lnTo>
                  <a:lnTo>
                    <a:pt x="233682" y="64818"/>
                  </a:lnTo>
                  <a:lnTo>
                    <a:pt x="220514" y="114540"/>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03" name="Google Shape;1903;p56"/>
            <p:cNvSpPr/>
            <p:nvPr/>
          </p:nvSpPr>
          <p:spPr>
            <a:xfrm>
              <a:off x="3557164" y="3463208"/>
              <a:ext cx="212384" cy="1061918"/>
            </a:xfrm>
            <a:custGeom>
              <a:avLst/>
              <a:gdLst/>
              <a:ahLst/>
              <a:cxnLst/>
              <a:rect l="l" t="t" r="r" b="b"/>
              <a:pathLst>
                <a:path w="85725" h="428625" extrusionOk="0">
                  <a:moveTo>
                    <a:pt x="7144" y="9049"/>
                  </a:moveTo>
                  <a:lnTo>
                    <a:pt x="27146" y="7144"/>
                  </a:lnTo>
                  <a:lnTo>
                    <a:pt x="79534" y="423386"/>
                  </a:lnTo>
                  <a:lnTo>
                    <a:pt x="59531" y="426244"/>
                  </a:ln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04" name="Google Shape;1904;p56"/>
            <p:cNvSpPr/>
            <p:nvPr/>
          </p:nvSpPr>
          <p:spPr>
            <a:xfrm>
              <a:off x="3459365" y="2983799"/>
              <a:ext cx="212384" cy="589955"/>
            </a:xfrm>
            <a:custGeom>
              <a:avLst/>
              <a:gdLst/>
              <a:ahLst/>
              <a:cxnLst/>
              <a:rect l="l" t="t" r="r" b="b"/>
              <a:pathLst>
                <a:path w="85725" h="238125" extrusionOk="0">
                  <a:moveTo>
                    <a:pt x="7950" y="14122"/>
                  </a:moveTo>
                  <a:lnTo>
                    <a:pt x="59014" y="7950"/>
                  </a:lnTo>
                  <a:lnTo>
                    <a:pt x="85303" y="225447"/>
                  </a:lnTo>
                  <a:lnTo>
                    <a:pt x="34239" y="231619"/>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05" name="Google Shape;1905;p56"/>
            <p:cNvSpPr/>
            <p:nvPr/>
          </p:nvSpPr>
          <p:spPr>
            <a:xfrm>
              <a:off x="3817854" y="1947446"/>
              <a:ext cx="2838073" cy="1903844"/>
            </a:xfrm>
            <a:custGeom>
              <a:avLst/>
              <a:gdLst/>
              <a:ahLst/>
              <a:cxnLst/>
              <a:rect l="l" t="t" r="r" b="b"/>
              <a:pathLst>
                <a:path w="2838073" h="1903844" extrusionOk="0">
                  <a:moveTo>
                    <a:pt x="2098335" y="397944"/>
                  </a:moveTo>
                  <a:cubicBezTo>
                    <a:pt x="2034639" y="397944"/>
                    <a:pt x="1982738" y="449846"/>
                    <a:pt x="1982738" y="513542"/>
                  </a:cubicBezTo>
                  <a:cubicBezTo>
                    <a:pt x="1982738" y="577241"/>
                    <a:pt x="2034639" y="629143"/>
                    <a:pt x="2098335" y="629143"/>
                  </a:cubicBezTo>
                  <a:cubicBezTo>
                    <a:pt x="2162034" y="629143"/>
                    <a:pt x="2213936" y="577241"/>
                    <a:pt x="2213936" y="513542"/>
                  </a:cubicBezTo>
                  <a:cubicBezTo>
                    <a:pt x="2213936" y="449846"/>
                    <a:pt x="2162034" y="400302"/>
                    <a:pt x="2098335" y="397944"/>
                  </a:cubicBezTo>
                  <a:close/>
                  <a:moveTo>
                    <a:pt x="0" y="0"/>
                  </a:moveTo>
                  <a:lnTo>
                    <a:pt x="2087859" y="143908"/>
                  </a:lnTo>
                  <a:cubicBezTo>
                    <a:pt x="2229409" y="153345"/>
                    <a:pt x="2392192" y="268945"/>
                    <a:pt x="2448812" y="398698"/>
                  </a:cubicBezTo>
                  <a:lnTo>
                    <a:pt x="2838073" y="1285743"/>
                  </a:lnTo>
                  <a:lnTo>
                    <a:pt x="2566771" y="1903844"/>
                  </a:lnTo>
                  <a:lnTo>
                    <a:pt x="2005290" y="884686"/>
                  </a:lnTo>
                  <a:cubicBezTo>
                    <a:pt x="1958106" y="797398"/>
                    <a:pt x="1840148" y="705389"/>
                    <a:pt x="1745782" y="677079"/>
                  </a:cubicBezTo>
                  <a:lnTo>
                    <a:pt x="0" y="174579"/>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06" name="Google Shape;1906;p56"/>
            <p:cNvSpPr/>
            <p:nvPr/>
          </p:nvSpPr>
          <p:spPr>
            <a:xfrm>
              <a:off x="6324465" y="2859263"/>
              <a:ext cx="3067764" cy="1439489"/>
            </a:xfrm>
            <a:custGeom>
              <a:avLst/>
              <a:gdLst/>
              <a:ahLst/>
              <a:cxnLst/>
              <a:rect l="l" t="t" r="r" b="b"/>
              <a:pathLst>
                <a:path w="1238250" h="581025" extrusionOk="0">
                  <a:moveTo>
                    <a:pt x="134779" y="7144"/>
                  </a:moveTo>
                  <a:cubicBezTo>
                    <a:pt x="114776" y="7144"/>
                    <a:pt x="94774" y="22384"/>
                    <a:pt x="89059" y="41434"/>
                  </a:cubicBezTo>
                  <a:lnTo>
                    <a:pt x="7144" y="305276"/>
                  </a:lnTo>
                  <a:lnTo>
                    <a:pt x="7144" y="568166"/>
                  </a:lnTo>
                  <a:cubicBezTo>
                    <a:pt x="7144" y="568166"/>
                    <a:pt x="7144" y="570071"/>
                    <a:pt x="7144" y="571976"/>
                  </a:cubicBezTo>
                  <a:cubicBezTo>
                    <a:pt x="7144" y="573881"/>
                    <a:pt x="23336" y="575786"/>
                    <a:pt x="42386" y="575786"/>
                  </a:cubicBezTo>
                  <a:lnTo>
                    <a:pt x="1202531" y="575786"/>
                  </a:lnTo>
                  <a:cubicBezTo>
                    <a:pt x="1222534" y="575786"/>
                    <a:pt x="1237774" y="559594"/>
                    <a:pt x="1237774" y="540544"/>
                  </a:cubicBezTo>
                  <a:lnTo>
                    <a:pt x="1237774" y="340519"/>
                  </a:lnTo>
                  <a:cubicBezTo>
                    <a:pt x="1237774" y="320516"/>
                    <a:pt x="1221581" y="305276"/>
                    <a:pt x="1202531" y="305276"/>
                  </a:cubicBezTo>
                  <a:lnTo>
                    <a:pt x="585311" y="305276"/>
                  </a:lnTo>
                  <a:lnTo>
                    <a:pt x="464344" y="39529"/>
                  </a:lnTo>
                  <a:cubicBezTo>
                    <a:pt x="455771" y="21431"/>
                    <a:pt x="433864" y="7144"/>
                    <a:pt x="413861" y="7144"/>
                  </a:cubicBezTo>
                  <a:lnTo>
                    <a:pt x="134779" y="7144"/>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07" name="Google Shape;1907;p56"/>
            <p:cNvSpPr/>
            <p:nvPr/>
          </p:nvSpPr>
          <p:spPr>
            <a:xfrm>
              <a:off x="3172436" y="1508641"/>
              <a:ext cx="803481" cy="3258005"/>
            </a:xfrm>
            <a:custGeom>
              <a:avLst/>
              <a:gdLst/>
              <a:ahLst/>
              <a:cxnLst/>
              <a:rect l="l" t="t" r="r" b="b"/>
              <a:pathLst>
                <a:path w="803481" h="3258005" extrusionOk="0">
                  <a:moveTo>
                    <a:pt x="470301" y="472174"/>
                  </a:moveTo>
                  <a:cubicBezTo>
                    <a:pt x="427836" y="472174"/>
                    <a:pt x="392449" y="505203"/>
                    <a:pt x="392449" y="550026"/>
                  </a:cubicBezTo>
                  <a:cubicBezTo>
                    <a:pt x="392449" y="592491"/>
                    <a:pt x="427836" y="627879"/>
                    <a:pt x="470301" y="627879"/>
                  </a:cubicBezTo>
                  <a:cubicBezTo>
                    <a:pt x="512766" y="627879"/>
                    <a:pt x="548154" y="592491"/>
                    <a:pt x="548154" y="550026"/>
                  </a:cubicBezTo>
                  <a:cubicBezTo>
                    <a:pt x="548154" y="507561"/>
                    <a:pt x="512766" y="472174"/>
                    <a:pt x="470301" y="472174"/>
                  </a:cubicBezTo>
                  <a:close/>
                  <a:moveTo>
                    <a:pt x="628902" y="0"/>
                  </a:moveTo>
                  <a:lnTo>
                    <a:pt x="716192" y="894123"/>
                  </a:lnTo>
                  <a:lnTo>
                    <a:pt x="230204" y="2507791"/>
                  </a:lnTo>
                  <a:lnTo>
                    <a:pt x="211186" y="2523639"/>
                  </a:lnTo>
                  <a:lnTo>
                    <a:pt x="619466" y="2446452"/>
                  </a:lnTo>
                  <a:lnTo>
                    <a:pt x="803481" y="3258005"/>
                  </a:lnTo>
                  <a:lnTo>
                    <a:pt x="225484" y="3203743"/>
                  </a:lnTo>
                  <a:cubicBezTo>
                    <a:pt x="133478" y="3194306"/>
                    <a:pt x="48548" y="3111736"/>
                    <a:pt x="36751" y="3019728"/>
                  </a:cubicBezTo>
                  <a:lnTo>
                    <a:pt x="1365" y="2734270"/>
                  </a:lnTo>
                  <a:cubicBezTo>
                    <a:pt x="-10432" y="2642262"/>
                    <a:pt x="55624" y="2554974"/>
                    <a:pt x="145273" y="2536101"/>
                  </a:cubicBezTo>
                  <a:lnTo>
                    <a:pt x="173584" y="2530748"/>
                  </a:lnTo>
                  <a:lnTo>
                    <a:pt x="173584" y="587431"/>
                  </a:lnTo>
                  <a:lnTo>
                    <a:pt x="308055" y="502501"/>
                  </a:lnTo>
                  <a:lnTo>
                    <a:pt x="284464" y="240635"/>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08" name="Google Shape;1908;p56"/>
            <p:cNvSpPr/>
            <p:nvPr/>
          </p:nvSpPr>
          <p:spPr>
            <a:xfrm>
              <a:off x="3288219" y="3904259"/>
              <a:ext cx="188786" cy="188786"/>
            </a:xfrm>
            <a:custGeom>
              <a:avLst/>
              <a:gdLst/>
              <a:ahLst/>
              <a:cxnLst/>
              <a:rect l="l" t="t" r="r" b="b"/>
              <a:pathLst>
                <a:path w="76200" h="76200" extrusionOk="0">
                  <a:moveTo>
                    <a:pt x="70009" y="38621"/>
                  </a:moveTo>
                  <a:cubicBezTo>
                    <a:pt x="70009" y="55766"/>
                    <a:pt x="55721" y="70054"/>
                    <a:pt x="38576" y="70054"/>
                  </a:cubicBezTo>
                  <a:cubicBezTo>
                    <a:pt x="21431" y="70054"/>
                    <a:pt x="7144" y="55766"/>
                    <a:pt x="7144" y="38621"/>
                  </a:cubicBezTo>
                  <a:cubicBezTo>
                    <a:pt x="7144" y="21476"/>
                    <a:pt x="21431" y="7189"/>
                    <a:pt x="38576" y="7189"/>
                  </a:cubicBezTo>
                  <a:cubicBezTo>
                    <a:pt x="55721" y="6236"/>
                    <a:pt x="70009" y="20524"/>
                    <a:pt x="70009" y="38621"/>
                  </a:cubicBez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09" name="Google Shape;1909;p56"/>
            <p:cNvSpPr/>
            <p:nvPr/>
          </p:nvSpPr>
          <p:spPr>
            <a:xfrm>
              <a:off x="5842015" y="4386820"/>
              <a:ext cx="3713324" cy="997926"/>
            </a:xfrm>
            <a:custGeom>
              <a:avLst/>
              <a:gdLst/>
              <a:ahLst/>
              <a:cxnLst/>
              <a:rect l="l" t="t" r="r" b="b"/>
              <a:pathLst>
                <a:path w="3713324" h="997926" extrusionOk="0">
                  <a:moveTo>
                    <a:pt x="1856661" y="0"/>
                  </a:moveTo>
                  <a:cubicBezTo>
                    <a:pt x="2203460" y="0"/>
                    <a:pt x="3243850" y="73133"/>
                    <a:pt x="3253286" y="73133"/>
                  </a:cubicBezTo>
                  <a:cubicBezTo>
                    <a:pt x="3505718" y="73133"/>
                    <a:pt x="3713324" y="280740"/>
                    <a:pt x="3713324" y="535530"/>
                  </a:cubicBezTo>
                  <a:cubicBezTo>
                    <a:pt x="3713324" y="790320"/>
                    <a:pt x="3505718" y="997926"/>
                    <a:pt x="3250928" y="997926"/>
                  </a:cubicBezTo>
                  <a:lnTo>
                    <a:pt x="462397" y="997926"/>
                  </a:lnTo>
                  <a:cubicBezTo>
                    <a:pt x="207607" y="997926"/>
                    <a:pt x="0" y="790320"/>
                    <a:pt x="0" y="535530"/>
                  </a:cubicBezTo>
                  <a:cubicBezTo>
                    <a:pt x="0" y="280740"/>
                    <a:pt x="207607" y="73133"/>
                    <a:pt x="462397" y="73133"/>
                  </a:cubicBezTo>
                  <a:cubicBezTo>
                    <a:pt x="469473" y="73133"/>
                    <a:pt x="1509865" y="0"/>
                    <a:pt x="1856661" y="0"/>
                  </a:cubicBez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10" name="Google Shape;1910;p56"/>
            <p:cNvSpPr/>
            <p:nvPr/>
          </p:nvSpPr>
          <p:spPr>
            <a:xfrm>
              <a:off x="6060238" y="4680537"/>
              <a:ext cx="471964" cy="471964"/>
            </a:xfrm>
            <a:custGeom>
              <a:avLst/>
              <a:gdLst/>
              <a:ahLst/>
              <a:cxnLst/>
              <a:rect l="l" t="t" r="r" b="b"/>
              <a:pathLst>
                <a:path w="190500" h="190500" extrusionOk="0">
                  <a:moveTo>
                    <a:pt x="98584" y="190024"/>
                  </a:moveTo>
                  <a:cubicBezTo>
                    <a:pt x="48101" y="190024"/>
                    <a:pt x="7144" y="149066"/>
                    <a:pt x="7144" y="98584"/>
                  </a:cubicBezTo>
                  <a:cubicBezTo>
                    <a:pt x="7144" y="48101"/>
                    <a:pt x="48101" y="7144"/>
                    <a:pt x="98584" y="7144"/>
                  </a:cubicBezTo>
                  <a:cubicBezTo>
                    <a:pt x="149066" y="7144"/>
                    <a:pt x="190024" y="48101"/>
                    <a:pt x="190024" y="98584"/>
                  </a:cubicBezTo>
                  <a:cubicBezTo>
                    <a:pt x="190024" y="148114"/>
                    <a:pt x="149066" y="190024"/>
                    <a:pt x="98584" y="190024"/>
                  </a:cubicBez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11" name="Google Shape;1911;p56"/>
            <p:cNvSpPr/>
            <p:nvPr/>
          </p:nvSpPr>
          <p:spPr>
            <a:xfrm>
              <a:off x="8812770" y="4643063"/>
              <a:ext cx="542758" cy="542758"/>
            </a:xfrm>
            <a:custGeom>
              <a:avLst/>
              <a:gdLst/>
              <a:ahLst/>
              <a:cxnLst/>
              <a:rect l="l" t="t" r="r" b="b"/>
              <a:pathLst>
                <a:path w="219075" h="219075" extrusionOk="0">
                  <a:moveTo>
                    <a:pt x="127593" y="22757"/>
                  </a:moveTo>
                  <a:cubicBezTo>
                    <a:pt x="177447" y="30802"/>
                    <a:pt x="211341" y="77738"/>
                    <a:pt x="203296" y="127593"/>
                  </a:cubicBezTo>
                  <a:cubicBezTo>
                    <a:pt x="195251" y="177447"/>
                    <a:pt x="148314" y="211341"/>
                    <a:pt x="98460" y="203296"/>
                  </a:cubicBezTo>
                  <a:cubicBezTo>
                    <a:pt x="48605" y="195251"/>
                    <a:pt x="14712" y="148315"/>
                    <a:pt x="22757" y="98460"/>
                  </a:cubicBezTo>
                  <a:cubicBezTo>
                    <a:pt x="30801" y="48605"/>
                    <a:pt x="77738" y="14712"/>
                    <a:pt x="127593" y="22757"/>
                  </a:cubicBez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12" name="Google Shape;1912;p56"/>
            <p:cNvSpPr/>
            <p:nvPr/>
          </p:nvSpPr>
          <p:spPr>
            <a:xfrm>
              <a:off x="6465106" y="3021096"/>
              <a:ext cx="1171361" cy="607456"/>
            </a:xfrm>
            <a:custGeom>
              <a:avLst/>
              <a:gdLst/>
              <a:ahLst/>
              <a:cxnLst/>
              <a:rect l="l" t="t" r="r" b="b"/>
              <a:pathLst>
                <a:path w="1171361" h="607456" extrusionOk="0">
                  <a:moveTo>
                    <a:pt x="180233" y="0"/>
                  </a:moveTo>
                  <a:lnTo>
                    <a:pt x="903051" y="0"/>
                  </a:lnTo>
                  <a:lnTo>
                    <a:pt x="1171361" y="607456"/>
                  </a:lnTo>
                  <a:lnTo>
                    <a:pt x="0" y="60745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13" name="Google Shape;1913;p56"/>
            <p:cNvSpPr/>
            <p:nvPr/>
          </p:nvSpPr>
          <p:spPr>
            <a:xfrm>
              <a:off x="8103056" y="3422743"/>
              <a:ext cx="1103400" cy="411600"/>
            </a:xfrm>
            <a:prstGeom prst="roundRect">
              <a:avLst>
                <a:gd name="adj" fmla="val 50000"/>
              </a:avLst>
            </a:prstGeom>
            <a:solidFill>
              <a:srgbClr val="5E5E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14" name="Google Shape;1914;p56"/>
            <p:cNvSpPr/>
            <p:nvPr/>
          </p:nvSpPr>
          <p:spPr>
            <a:xfrm>
              <a:off x="7050786" y="4254347"/>
              <a:ext cx="1545000" cy="231000"/>
            </a:xfrm>
            <a:prstGeom prst="rect">
              <a:avLst/>
            </a:prstGeom>
            <a:solidFill>
              <a:srgbClr val="5E5E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915" name="Google Shape;1915;p56"/>
          <p:cNvSpPr/>
          <p:nvPr/>
        </p:nvSpPr>
        <p:spPr>
          <a:xfrm flipH="1">
            <a:off x="5276534" y="4159509"/>
            <a:ext cx="2451288" cy="852993"/>
          </a:xfrm>
          <a:custGeom>
            <a:avLst/>
            <a:gdLst/>
            <a:ahLst/>
            <a:cxnLst/>
            <a:rect l="l" t="t" r="r" b="b"/>
            <a:pathLst>
              <a:path w="2980" h="1086" extrusionOk="0">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916" name="Google Shape;1916;p56"/>
          <p:cNvGrpSpPr/>
          <p:nvPr/>
        </p:nvGrpSpPr>
        <p:grpSpPr>
          <a:xfrm>
            <a:off x="-76200" y="16762"/>
            <a:ext cx="9225705" cy="128126"/>
            <a:chOff x="-48040" y="6512575"/>
            <a:chExt cx="12300940" cy="364200"/>
          </a:xfrm>
        </p:grpSpPr>
        <p:sp>
          <p:nvSpPr>
            <p:cNvPr id="1917" name="Google Shape;1917;p56"/>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18" name="Google Shape;1918;p56"/>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57"/>
          <p:cNvSpPr/>
          <p:nvPr/>
        </p:nvSpPr>
        <p:spPr>
          <a:xfrm>
            <a:off x="204714" y="215441"/>
            <a:ext cx="276367" cy="543185"/>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24" name="Google Shape;1924;p57"/>
          <p:cNvSpPr/>
          <p:nvPr/>
        </p:nvSpPr>
        <p:spPr>
          <a:xfrm>
            <a:off x="-3" y="215441"/>
            <a:ext cx="143303" cy="543185"/>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25" name="Google Shape;1925;p57"/>
          <p:cNvSpPr/>
          <p:nvPr/>
        </p:nvSpPr>
        <p:spPr>
          <a:xfrm>
            <a:off x="5391675" y="3203950"/>
            <a:ext cx="441000" cy="4287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1926" name="Google Shape;1926;p57"/>
          <p:cNvSpPr/>
          <p:nvPr/>
        </p:nvSpPr>
        <p:spPr>
          <a:xfrm>
            <a:off x="3264672" y="3230198"/>
            <a:ext cx="441000" cy="4287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1927" name="Google Shape;1927;p57"/>
          <p:cNvSpPr>
            <a:spLocks noGrp="1"/>
          </p:cNvSpPr>
          <p:nvPr>
            <p:ph type="pic" idx="2"/>
          </p:nvPr>
        </p:nvSpPr>
        <p:spPr>
          <a:xfrm>
            <a:off x="679275" y="1368825"/>
            <a:ext cx="1213800" cy="1658400"/>
          </a:xfrm>
          <a:prstGeom prst="rect">
            <a:avLst/>
          </a:prstGeom>
          <a:solidFill>
            <a:srgbClr val="999999"/>
          </a:soli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800"/>
              </a:spcBef>
              <a:spcAft>
                <a:spcPts val="0"/>
              </a:spcAft>
              <a:buNone/>
            </a:pPr>
            <a:r>
              <a:rPr lang="en" b="1">
                <a:solidFill>
                  <a:srgbClr val="CD6600"/>
                </a:solidFill>
              </a:rPr>
              <a:t>Accelerate research and discovery</a:t>
            </a:r>
            <a:endParaRPr b="1">
              <a:solidFill>
                <a:srgbClr val="CD6600"/>
              </a:solidFill>
            </a:endParaRPr>
          </a:p>
          <a:p>
            <a:pPr marL="0" lvl="0" indent="0" algn="ctr" rtl="0">
              <a:spcBef>
                <a:spcPts val="800"/>
              </a:spcBef>
              <a:spcAft>
                <a:spcPts val="0"/>
              </a:spcAft>
              <a:buNone/>
            </a:pPr>
            <a:r>
              <a:rPr lang="en" sz="800"/>
              <a:t>Easily process millions of data points to focus on the work that matters most.</a:t>
            </a:r>
            <a:endParaRPr sz="800"/>
          </a:p>
          <a:p>
            <a:pPr marL="0" lvl="0" indent="0" algn="ctr" rtl="0">
              <a:spcBef>
                <a:spcPts val="800"/>
              </a:spcBef>
              <a:spcAft>
                <a:spcPts val="0"/>
              </a:spcAft>
              <a:buNone/>
            </a:pPr>
            <a:endParaRPr/>
          </a:p>
          <a:p>
            <a:pPr marL="0" lvl="0" indent="0" algn="ctr" rtl="0">
              <a:spcBef>
                <a:spcPts val="800"/>
              </a:spcBef>
              <a:spcAft>
                <a:spcPts val="0"/>
              </a:spcAft>
              <a:buNone/>
            </a:pPr>
            <a:endParaRPr/>
          </a:p>
        </p:txBody>
      </p:sp>
      <p:sp>
        <p:nvSpPr>
          <p:cNvPr id="1928" name="Google Shape;1928;p57"/>
          <p:cNvSpPr>
            <a:spLocks noGrp="1"/>
          </p:cNvSpPr>
          <p:nvPr>
            <p:ph type="pic" idx="3"/>
          </p:nvPr>
        </p:nvSpPr>
        <p:spPr>
          <a:xfrm>
            <a:off x="2033950" y="1351075"/>
            <a:ext cx="1213800" cy="1658400"/>
          </a:xfrm>
          <a:prstGeom prst="rect">
            <a:avLst/>
          </a:prstGeom>
          <a:solidFill>
            <a:srgbClr val="999999"/>
          </a:solidFill>
          <a:ln w="9525" cap="flat" cmpd="sng">
            <a:solidFill>
              <a:srgbClr val="D9D9D9"/>
            </a:solidFill>
            <a:prstDash val="solid"/>
            <a:round/>
            <a:headEnd type="none" w="sm" len="sm"/>
            <a:tailEnd type="none" w="sm" len="sm"/>
          </a:ln>
          <a:effectLst>
            <a:outerShdw blurRad="57150" dist="19050" dir="5400000" algn="bl" rotWithShape="0">
              <a:srgbClr val="434343">
                <a:alpha val="50000"/>
              </a:srgbClr>
            </a:outerShdw>
          </a:effectLst>
        </p:spPr>
        <p:txBody>
          <a:bodyPr spcFirstLastPara="1" wrap="square" lIns="68575" tIns="68575" rIns="68575" bIns="68575" anchor="ctr" anchorCtr="0">
            <a:noAutofit/>
          </a:bodyPr>
          <a:lstStyle/>
          <a:p>
            <a:pPr marL="0" lvl="0" indent="0" algn="ctr" rtl="0">
              <a:spcBef>
                <a:spcPts val="800"/>
              </a:spcBef>
              <a:spcAft>
                <a:spcPts val="0"/>
              </a:spcAft>
              <a:buClr>
                <a:schemeClr val="dk1"/>
              </a:buClr>
              <a:buSzPts val="1100"/>
              <a:buFont typeface="Arial"/>
              <a:buNone/>
            </a:pPr>
            <a:r>
              <a:rPr lang="en" b="1">
                <a:solidFill>
                  <a:srgbClr val="CD6600"/>
                </a:solidFill>
              </a:rPr>
              <a:t>Enrich your interactions</a:t>
            </a:r>
            <a:endParaRPr b="1">
              <a:solidFill>
                <a:srgbClr val="CD6600"/>
              </a:solidFill>
            </a:endParaRPr>
          </a:p>
          <a:p>
            <a:pPr marL="0" lvl="0" indent="0" algn="ctr" rtl="0">
              <a:spcBef>
                <a:spcPts val="800"/>
              </a:spcBef>
              <a:spcAft>
                <a:spcPts val="0"/>
              </a:spcAft>
              <a:buNone/>
            </a:pPr>
            <a:r>
              <a:rPr lang="en" sz="800"/>
              <a:t>Train your AI on common requests to reduce response times, increase the number of transactions, and make interactions more productive</a:t>
            </a:r>
            <a:endParaRPr sz="800"/>
          </a:p>
          <a:p>
            <a:pPr marL="0" lvl="0" indent="0" algn="ctr" rtl="0">
              <a:spcBef>
                <a:spcPts val="800"/>
              </a:spcBef>
              <a:spcAft>
                <a:spcPts val="0"/>
              </a:spcAft>
              <a:buNone/>
            </a:pPr>
            <a:endParaRPr sz="200"/>
          </a:p>
          <a:p>
            <a:pPr marL="0" lvl="0" indent="0" algn="ctr" rtl="0">
              <a:spcBef>
                <a:spcPts val="800"/>
              </a:spcBef>
              <a:spcAft>
                <a:spcPts val="0"/>
              </a:spcAft>
              <a:buClr>
                <a:schemeClr val="dk1"/>
              </a:buClr>
              <a:buSzPts val="1100"/>
              <a:buFont typeface="Arial"/>
              <a:buNone/>
            </a:pPr>
            <a:endParaRPr sz="200"/>
          </a:p>
        </p:txBody>
      </p:sp>
      <p:sp>
        <p:nvSpPr>
          <p:cNvPr id="1929" name="Google Shape;1929;p57"/>
          <p:cNvSpPr>
            <a:spLocks noGrp="1"/>
          </p:cNvSpPr>
          <p:nvPr>
            <p:ph type="pic" idx="4"/>
          </p:nvPr>
        </p:nvSpPr>
        <p:spPr>
          <a:xfrm>
            <a:off x="3365525" y="1368825"/>
            <a:ext cx="1213800" cy="1658400"/>
          </a:xfrm>
          <a:prstGeom prst="rect">
            <a:avLst/>
          </a:prstGeom>
          <a:solidFill>
            <a:srgbClr val="F2F2F2"/>
          </a:solidFill>
          <a:ln w="9525" cap="flat" cmpd="sng">
            <a:solidFill>
              <a:srgbClr val="434343"/>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68575" tIns="68575" rIns="68575" bIns="68575" anchor="ctr" anchorCtr="0">
            <a:noAutofit/>
          </a:bodyPr>
          <a:lstStyle/>
          <a:p>
            <a:pPr marL="0" lvl="0" indent="0" algn="ctr" rtl="0">
              <a:spcBef>
                <a:spcPts val="800"/>
              </a:spcBef>
              <a:spcAft>
                <a:spcPts val="0"/>
              </a:spcAft>
              <a:buClr>
                <a:schemeClr val="dk1"/>
              </a:buClr>
              <a:buSzPts val="1100"/>
              <a:buFont typeface="Arial"/>
              <a:buNone/>
            </a:pPr>
            <a:r>
              <a:rPr lang="en" b="1">
                <a:solidFill>
                  <a:srgbClr val="CD6600"/>
                </a:solidFill>
              </a:rPr>
              <a:t>Anticipate and preempt disruption</a:t>
            </a:r>
            <a:endParaRPr b="1">
              <a:solidFill>
                <a:srgbClr val="CD6600"/>
              </a:solidFill>
            </a:endParaRPr>
          </a:p>
          <a:p>
            <a:pPr marL="0" lvl="0" indent="0" algn="ctr" rtl="0">
              <a:spcBef>
                <a:spcPts val="800"/>
              </a:spcBef>
              <a:spcAft>
                <a:spcPts val="0"/>
              </a:spcAft>
              <a:buNone/>
            </a:pPr>
            <a:r>
              <a:rPr lang="en" sz="800"/>
              <a:t>Continuously monitor the condition of your systems to mitigate problems before they disrupt your work. Use AI to catch potential issues in the systems and processes that are essential to our business.</a:t>
            </a:r>
            <a:endParaRPr sz="200"/>
          </a:p>
        </p:txBody>
      </p:sp>
      <p:sp>
        <p:nvSpPr>
          <p:cNvPr id="1930" name="Google Shape;1930;p57"/>
          <p:cNvSpPr txBox="1"/>
          <p:nvPr/>
        </p:nvSpPr>
        <p:spPr>
          <a:xfrm>
            <a:off x="679275" y="989575"/>
            <a:ext cx="34155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accent3"/>
                </a:solidFill>
              </a:rPr>
              <a:t>6 Cores of Intents</a:t>
            </a:r>
            <a:endParaRPr>
              <a:solidFill>
                <a:schemeClr val="accent3"/>
              </a:solidFill>
            </a:endParaRPr>
          </a:p>
        </p:txBody>
      </p:sp>
      <p:sp>
        <p:nvSpPr>
          <p:cNvPr id="1931" name="Google Shape;1931;p57"/>
          <p:cNvSpPr txBox="1"/>
          <p:nvPr/>
        </p:nvSpPr>
        <p:spPr>
          <a:xfrm>
            <a:off x="546854" y="121631"/>
            <a:ext cx="4643700" cy="6387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3700">
                <a:solidFill>
                  <a:schemeClr val="lt1"/>
                </a:solidFill>
              </a:rPr>
              <a:t>Intent</a:t>
            </a:r>
            <a:endParaRPr sz="3700">
              <a:solidFill>
                <a:schemeClr val="lt1"/>
              </a:solidFill>
              <a:latin typeface="Arial"/>
              <a:ea typeface="Arial"/>
              <a:cs typeface="Arial"/>
              <a:sym typeface="Arial"/>
            </a:endParaRPr>
          </a:p>
        </p:txBody>
      </p:sp>
      <p:sp>
        <p:nvSpPr>
          <p:cNvPr id="1932" name="Google Shape;1932;p57"/>
          <p:cNvSpPr txBox="1"/>
          <p:nvPr/>
        </p:nvSpPr>
        <p:spPr>
          <a:xfrm>
            <a:off x="618707" y="705464"/>
            <a:ext cx="4622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chemeClr val="lt1"/>
                </a:solidFill>
              </a:rPr>
              <a:t>How we  plan to solve the problems using AI</a:t>
            </a:r>
            <a:endParaRPr sz="900">
              <a:solidFill>
                <a:schemeClr val="lt1"/>
              </a:solidFill>
              <a:latin typeface="Arial"/>
              <a:ea typeface="Arial"/>
              <a:cs typeface="Arial"/>
              <a:sym typeface="Arial"/>
            </a:endParaRPr>
          </a:p>
        </p:txBody>
      </p:sp>
      <p:sp>
        <p:nvSpPr>
          <p:cNvPr id="1933" name="Google Shape;1933;p57"/>
          <p:cNvSpPr>
            <a:spLocks noGrp="1"/>
          </p:cNvSpPr>
          <p:nvPr>
            <p:ph type="pic" idx="2"/>
          </p:nvPr>
        </p:nvSpPr>
        <p:spPr>
          <a:xfrm>
            <a:off x="4697100" y="1368825"/>
            <a:ext cx="1213800" cy="1658400"/>
          </a:xfrm>
          <a:prstGeom prst="rect">
            <a:avLst/>
          </a:prstGeom>
          <a:solidFill>
            <a:srgbClr val="F2F2F2"/>
          </a:solidFill>
          <a:ln w="9525" cap="flat" cmpd="sng">
            <a:solidFill>
              <a:srgbClr val="434343"/>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68575" tIns="68575" rIns="68575" bIns="68575" anchor="ctr" anchorCtr="0">
            <a:noAutofit/>
          </a:bodyPr>
          <a:lstStyle/>
          <a:p>
            <a:pPr marL="0" lvl="0" indent="0" algn="ctr" rtl="0">
              <a:spcBef>
                <a:spcPts val="800"/>
              </a:spcBef>
              <a:spcAft>
                <a:spcPts val="0"/>
              </a:spcAft>
              <a:buNone/>
            </a:pPr>
            <a:r>
              <a:rPr lang="en" b="1">
                <a:solidFill>
                  <a:srgbClr val="CD6600"/>
                </a:solidFill>
              </a:rPr>
              <a:t>Recommend with confidence</a:t>
            </a:r>
            <a:endParaRPr b="1">
              <a:solidFill>
                <a:srgbClr val="CD6600"/>
              </a:solidFill>
            </a:endParaRPr>
          </a:p>
          <a:p>
            <a:pPr marL="0" lvl="0" indent="0" algn="ctr" rtl="0">
              <a:spcBef>
                <a:spcPts val="800"/>
              </a:spcBef>
              <a:spcAft>
                <a:spcPts val="0"/>
              </a:spcAft>
              <a:buNone/>
            </a:pPr>
            <a:r>
              <a:rPr lang="en" sz="800"/>
              <a:t>Teach systems the nuances of your business to ensure every factor is considered so that you can make better-informed decisions, give tailored advice, and deepen customer relationships.</a:t>
            </a:r>
            <a:r>
              <a:rPr lang="en" sz="700">
                <a:solidFill>
                  <a:srgbClr val="292929"/>
                </a:solidFill>
                <a:highlight>
                  <a:srgbClr val="FFFFFF"/>
                </a:highlight>
                <a:latin typeface="Georgia"/>
                <a:ea typeface="Georgia"/>
                <a:cs typeface="Georgia"/>
                <a:sym typeface="Georgia"/>
              </a:rPr>
              <a:t>.</a:t>
            </a:r>
            <a:endParaRPr sz="100"/>
          </a:p>
        </p:txBody>
      </p:sp>
      <p:sp>
        <p:nvSpPr>
          <p:cNvPr id="1934" name="Google Shape;1934;p57"/>
          <p:cNvSpPr>
            <a:spLocks noGrp="1"/>
          </p:cNvSpPr>
          <p:nvPr>
            <p:ph type="pic" idx="2"/>
          </p:nvPr>
        </p:nvSpPr>
        <p:spPr>
          <a:xfrm>
            <a:off x="6028675" y="1368825"/>
            <a:ext cx="1213800" cy="1658400"/>
          </a:xfrm>
          <a:prstGeom prst="rect">
            <a:avLst/>
          </a:prstGeom>
          <a:solidFill>
            <a:srgbClr val="999999"/>
          </a:solidFill>
          <a:ln w="9525" cap="flat" cmpd="sng">
            <a:solidFill>
              <a:srgbClr val="D9D9D9"/>
            </a:solidFill>
            <a:prstDash val="solid"/>
            <a:round/>
            <a:headEnd type="none" w="sm" len="sm"/>
            <a:tailEnd type="none" w="sm" len="sm"/>
          </a:ln>
          <a:effectLst>
            <a:outerShdw blurRad="57150" dist="19050" dir="5400000" algn="bl" rotWithShape="0">
              <a:srgbClr val="666666">
                <a:alpha val="50000"/>
              </a:srgbClr>
            </a:outerShdw>
          </a:effectLst>
        </p:spPr>
        <p:txBody>
          <a:bodyPr spcFirstLastPara="1" wrap="square" lIns="68575" tIns="68575" rIns="68575" bIns="68575" anchor="ctr" anchorCtr="0">
            <a:noAutofit/>
          </a:bodyPr>
          <a:lstStyle/>
          <a:p>
            <a:pPr marL="0" lvl="0" indent="0" algn="ctr" rtl="0">
              <a:spcBef>
                <a:spcPts val="800"/>
              </a:spcBef>
              <a:spcAft>
                <a:spcPts val="0"/>
              </a:spcAft>
              <a:buNone/>
            </a:pPr>
            <a:r>
              <a:rPr lang="en" b="1">
                <a:solidFill>
                  <a:srgbClr val="CD6600"/>
                </a:solidFill>
              </a:rPr>
              <a:t>Scale expertise and learning</a:t>
            </a:r>
            <a:endParaRPr b="1">
              <a:solidFill>
                <a:srgbClr val="CD6600"/>
              </a:solidFill>
            </a:endParaRPr>
          </a:p>
          <a:p>
            <a:pPr marL="0" lvl="0" indent="0" algn="ctr" rtl="0">
              <a:spcBef>
                <a:spcPts val="800"/>
              </a:spcBef>
              <a:spcAft>
                <a:spcPts val="0"/>
              </a:spcAft>
              <a:buNone/>
            </a:pPr>
            <a:r>
              <a:rPr lang="en" sz="800"/>
              <a:t>Evangelize the concept of AI By combining employee expertise with your industry’s latest learning. Make deep instructional knowledge available to everyone in your organization</a:t>
            </a:r>
            <a:endParaRPr sz="800"/>
          </a:p>
          <a:p>
            <a:pPr marL="0" lvl="0" indent="0" algn="l" rtl="0">
              <a:spcBef>
                <a:spcPts val="800"/>
              </a:spcBef>
              <a:spcAft>
                <a:spcPts val="0"/>
              </a:spcAft>
              <a:buNone/>
            </a:pPr>
            <a:endParaRPr sz="100"/>
          </a:p>
        </p:txBody>
      </p:sp>
      <p:sp>
        <p:nvSpPr>
          <p:cNvPr id="1935" name="Google Shape;1935;p57"/>
          <p:cNvSpPr>
            <a:spLocks noGrp="1"/>
          </p:cNvSpPr>
          <p:nvPr>
            <p:ph type="pic" idx="2"/>
          </p:nvPr>
        </p:nvSpPr>
        <p:spPr>
          <a:xfrm>
            <a:off x="7419950" y="1351075"/>
            <a:ext cx="1213800" cy="1658400"/>
          </a:xfrm>
          <a:prstGeom prst="rect">
            <a:avLst/>
          </a:prstGeom>
          <a:solidFill>
            <a:schemeClr val="lt1"/>
          </a:solidFill>
          <a:ln w="9525" cap="flat" cmpd="sng">
            <a:solidFill>
              <a:srgbClr val="434343"/>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68575" tIns="68575" rIns="68575" bIns="68575" anchor="ctr" anchorCtr="0">
            <a:noAutofit/>
          </a:bodyPr>
          <a:lstStyle/>
          <a:p>
            <a:pPr marL="0" lvl="0" indent="0" algn="ctr" rtl="0">
              <a:spcBef>
                <a:spcPts val="800"/>
              </a:spcBef>
              <a:spcAft>
                <a:spcPts val="0"/>
              </a:spcAft>
              <a:buNone/>
            </a:pPr>
            <a:r>
              <a:rPr lang="en" b="1">
                <a:solidFill>
                  <a:srgbClr val="CD6600"/>
                </a:solidFill>
              </a:rPr>
              <a:t>Detect liabilities and mitigate risk</a:t>
            </a:r>
            <a:endParaRPr b="1">
              <a:solidFill>
                <a:srgbClr val="CD6600"/>
              </a:solidFill>
            </a:endParaRPr>
          </a:p>
          <a:p>
            <a:pPr marL="0" lvl="0" indent="0" algn="ctr" rtl="0">
              <a:spcBef>
                <a:spcPts val="800"/>
              </a:spcBef>
              <a:spcAft>
                <a:spcPts val="0"/>
              </a:spcAft>
              <a:buNone/>
            </a:pPr>
            <a:r>
              <a:rPr lang="en" sz="800"/>
              <a:t>Train systems to understand and keep up with constantly changing regulations and privacy obligations. Identify compliance issues quickly and easily to protect your business and your people.</a:t>
            </a:r>
            <a:endParaRPr sz="100"/>
          </a:p>
        </p:txBody>
      </p:sp>
      <p:sp>
        <p:nvSpPr>
          <p:cNvPr id="1936" name="Google Shape;1936;p57"/>
          <p:cNvSpPr txBox="1"/>
          <p:nvPr/>
        </p:nvSpPr>
        <p:spPr>
          <a:xfrm>
            <a:off x="2829813" y="3559000"/>
            <a:ext cx="1465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Anticipate potential safety breaches through constant monitoring of work sites by implementing AI powered monitoring systems to detect PPE compliance by workers.</a:t>
            </a:r>
            <a:endParaRPr sz="800">
              <a:solidFill>
                <a:schemeClr val="dk1"/>
              </a:solidFill>
            </a:endParaRPr>
          </a:p>
        </p:txBody>
      </p:sp>
      <p:cxnSp>
        <p:nvCxnSpPr>
          <p:cNvPr id="1937" name="Google Shape;1937;p57"/>
          <p:cNvCxnSpPr>
            <a:stCxn id="1929" idx="2"/>
          </p:cNvCxnSpPr>
          <p:nvPr/>
        </p:nvCxnSpPr>
        <p:spPr>
          <a:xfrm flipH="1">
            <a:off x="3500525" y="3027225"/>
            <a:ext cx="471900" cy="419700"/>
          </a:xfrm>
          <a:prstGeom prst="straightConnector1">
            <a:avLst/>
          </a:prstGeom>
          <a:noFill/>
          <a:ln w="28575" cap="flat" cmpd="sng">
            <a:solidFill>
              <a:schemeClr val="dk2"/>
            </a:solidFill>
            <a:prstDash val="dash"/>
            <a:round/>
            <a:headEnd type="none" w="med" len="med"/>
            <a:tailEnd type="triangle" w="med" len="med"/>
          </a:ln>
        </p:spPr>
      </p:cxnSp>
      <p:cxnSp>
        <p:nvCxnSpPr>
          <p:cNvPr id="1938" name="Google Shape;1938;p57"/>
          <p:cNvCxnSpPr>
            <a:stCxn id="1933" idx="2"/>
          </p:cNvCxnSpPr>
          <p:nvPr/>
        </p:nvCxnSpPr>
        <p:spPr>
          <a:xfrm>
            <a:off x="5304000" y="3027225"/>
            <a:ext cx="321600" cy="384000"/>
          </a:xfrm>
          <a:prstGeom prst="straightConnector1">
            <a:avLst/>
          </a:prstGeom>
          <a:noFill/>
          <a:ln w="28575" cap="flat" cmpd="sng">
            <a:solidFill>
              <a:schemeClr val="dk2"/>
            </a:solidFill>
            <a:prstDash val="dash"/>
            <a:round/>
            <a:headEnd type="none" w="med" len="med"/>
            <a:tailEnd type="triangle" w="med" len="med"/>
          </a:ln>
        </p:spPr>
      </p:cxnSp>
      <p:sp>
        <p:nvSpPr>
          <p:cNvPr id="1939" name="Google Shape;1939;p57"/>
          <p:cNvSpPr txBox="1"/>
          <p:nvPr/>
        </p:nvSpPr>
        <p:spPr>
          <a:xfrm>
            <a:off x="784800" y="3406475"/>
            <a:ext cx="14652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u="sng"/>
              <a:t>Benefits</a:t>
            </a:r>
            <a:endParaRPr sz="800" b="1" u="sng"/>
          </a:p>
          <a:p>
            <a:pPr marL="0" lvl="0" indent="0" algn="l" rtl="0">
              <a:spcBef>
                <a:spcPts val="0"/>
              </a:spcBef>
              <a:spcAft>
                <a:spcPts val="0"/>
              </a:spcAft>
              <a:buNone/>
            </a:pPr>
            <a:endParaRPr sz="800" b="1" u="sng"/>
          </a:p>
          <a:p>
            <a:pPr marL="0" lvl="0" indent="0" algn="l" rtl="0">
              <a:spcBef>
                <a:spcPts val="0"/>
              </a:spcBef>
              <a:spcAft>
                <a:spcPts val="0"/>
              </a:spcAft>
              <a:buNone/>
            </a:pPr>
            <a:r>
              <a:rPr lang="en" sz="800"/>
              <a:t>Safety officer will be alerted to real time violation &amp; can take</a:t>
            </a:r>
            <a:r>
              <a:rPr lang="en" sz="800">
                <a:solidFill>
                  <a:schemeClr val="dk1"/>
                </a:solidFill>
              </a:rPr>
              <a:t> action to enforce PPE compliance</a:t>
            </a:r>
            <a:endParaRPr sz="800">
              <a:solidFill>
                <a:schemeClr val="dk1"/>
              </a:solidFill>
            </a:endParaRPr>
          </a:p>
          <a:p>
            <a:pPr marL="0" lvl="0" indent="0" algn="l" rtl="0">
              <a:spcBef>
                <a:spcPts val="0"/>
              </a:spcBef>
              <a:spcAft>
                <a:spcPts val="0"/>
              </a:spcAft>
              <a:buNone/>
            </a:pPr>
            <a:r>
              <a:rPr lang="en" sz="800">
                <a:solidFill>
                  <a:schemeClr val="dk1"/>
                </a:solidFill>
              </a:rPr>
              <a:t>Business &amp; individual will benefit from uninterrupted safe workplace</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a:solidFill>
                <a:schemeClr val="dk1"/>
              </a:solidFill>
            </a:endParaRPr>
          </a:p>
        </p:txBody>
      </p:sp>
      <p:sp>
        <p:nvSpPr>
          <p:cNvPr id="1940" name="Google Shape;1940;p57"/>
          <p:cNvSpPr txBox="1"/>
          <p:nvPr/>
        </p:nvSpPr>
        <p:spPr>
          <a:xfrm>
            <a:off x="6876475" y="3406475"/>
            <a:ext cx="1465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rPr>
              <a:t>AI powered detection &amp; alert system learns  thru’ continuous real time on-site data to improve safety, mitigate physical risks, reduce insurance &amp; legal liabilities while complying with MOM regulations.</a:t>
            </a:r>
            <a:endParaRPr sz="800">
              <a:solidFill>
                <a:schemeClr val="dk1"/>
              </a:solidFill>
            </a:endParaRPr>
          </a:p>
        </p:txBody>
      </p:sp>
      <p:sp>
        <p:nvSpPr>
          <p:cNvPr id="1941" name="Google Shape;1941;p57"/>
          <p:cNvSpPr txBox="1"/>
          <p:nvPr/>
        </p:nvSpPr>
        <p:spPr>
          <a:xfrm>
            <a:off x="4821050" y="3497500"/>
            <a:ext cx="15294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Machine Vision system will be able to detect any worker removing or not wearing safety helmet during work with high degree of confidence and alert the S.O. to take action to enforce compliance</a:t>
            </a:r>
            <a:endParaRPr sz="800"/>
          </a:p>
        </p:txBody>
      </p:sp>
      <p:sp>
        <p:nvSpPr>
          <p:cNvPr id="1942" name="Google Shape;1942;p57"/>
          <p:cNvSpPr txBox="1"/>
          <p:nvPr/>
        </p:nvSpPr>
        <p:spPr>
          <a:xfrm>
            <a:off x="6956325" y="4803025"/>
            <a:ext cx="2187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FFFFFF"/>
                </a:solidFill>
              </a:rPr>
              <a:t>Lee</a:t>
            </a:r>
            <a:r>
              <a:rPr lang="en" sz="1100">
                <a:solidFill>
                  <a:srgbClr val="CCCCCC"/>
                </a:solidFill>
              </a:rPr>
              <a:t>, </a:t>
            </a:r>
            <a:r>
              <a:rPr lang="en" sz="1100">
                <a:solidFill>
                  <a:srgbClr val="666666"/>
                </a:solidFill>
              </a:rPr>
              <a:t>Sabiny, Venkat, Gana</a:t>
            </a:r>
            <a:endParaRPr sz="1100">
              <a:solidFill>
                <a:srgbClr val="666666"/>
              </a:solidFill>
            </a:endParaRPr>
          </a:p>
        </p:txBody>
      </p:sp>
      <p:sp>
        <p:nvSpPr>
          <p:cNvPr id="1943" name="Google Shape;1943;p57"/>
          <p:cNvSpPr/>
          <p:nvPr/>
        </p:nvSpPr>
        <p:spPr>
          <a:xfrm>
            <a:off x="7251922" y="3068798"/>
            <a:ext cx="441000" cy="4287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cxnSp>
        <p:nvCxnSpPr>
          <p:cNvPr id="1944" name="Google Shape;1944;p57"/>
          <p:cNvCxnSpPr>
            <a:stCxn id="1935" idx="2"/>
          </p:cNvCxnSpPr>
          <p:nvPr/>
        </p:nvCxnSpPr>
        <p:spPr>
          <a:xfrm flipH="1">
            <a:off x="7518650" y="3009475"/>
            <a:ext cx="508200" cy="351000"/>
          </a:xfrm>
          <a:prstGeom prst="straightConnector1">
            <a:avLst/>
          </a:prstGeom>
          <a:noFill/>
          <a:ln w="28575" cap="flat" cmpd="sng">
            <a:solidFill>
              <a:schemeClr val="dk2"/>
            </a:solidFill>
            <a:prstDash val="dash"/>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58"/>
          <p:cNvSpPr>
            <a:spLocks noGrp="1"/>
          </p:cNvSpPr>
          <p:nvPr>
            <p:ph type="pic" idx="2"/>
          </p:nvPr>
        </p:nvSpPr>
        <p:spPr>
          <a:xfrm>
            <a:off x="477300" y="1147600"/>
            <a:ext cx="2398500" cy="622200"/>
          </a:xfrm>
          <a:prstGeom prst="rect">
            <a:avLst/>
          </a:prstGeom>
          <a:solidFill>
            <a:srgbClr val="666666"/>
          </a:solidFill>
          <a:ln w="9525" cap="flat" cmpd="sng">
            <a:solidFill>
              <a:srgbClr val="D9D9D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1100"/>
              <a:buFont typeface="Arial"/>
              <a:buNone/>
            </a:pPr>
            <a:r>
              <a:rPr lang="en" b="1">
                <a:solidFill>
                  <a:srgbClr val="FFFFFF"/>
                </a:solidFill>
              </a:rPr>
              <a:t>Anticipate and preempt disruption</a:t>
            </a:r>
            <a:endParaRPr b="1">
              <a:solidFill>
                <a:srgbClr val="FFFFFF"/>
              </a:solidFill>
            </a:endParaRPr>
          </a:p>
          <a:p>
            <a:pPr marL="0" lvl="0" indent="0" algn="l" rtl="0">
              <a:spcBef>
                <a:spcPts val="0"/>
              </a:spcBef>
              <a:spcAft>
                <a:spcPts val="0"/>
              </a:spcAft>
              <a:buNone/>
            </a:pPr>
            <a:endParaRPr sz="200"/>
          </a:p>
        </p:txBody>
      </p:sp>
      <p:sp>
        <p:nvSpPr>
          <p:cNvPr id="1950" name="Google Shape;1950;p58"/>
          <p:cNvSpPr>
            <a:spLocks noGrp="1"/>
          </p:cNvSpPr>
          <p:nvPr>
            <p:ph type="pic" idx="3"/>
          </p:nvPr>
        </p:nvSpPr>
        <p:spPr>
          <a:xfrm>
            <a:off x="477300" y="2062000"/>
            <a:ext cx="2398500" cy="622200"/>
          </a:xfrm>
          <a:prstGeom prst="rect">
            <a:avLst/>
          </a:prstGeom>
          <a:solidFill>
            <a:srgbClr val="666666"/>
          </a:solidFill>
          <a:ln w="9525"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1100"/>
              <a:buFont typeface="Arial"/>
              <a:buNone/>
            </a:pPr>
            <a:r>
              <a:rPr lang="en" b="1">
                <a:solidFill>
                  <a:srgbClr val="FFFFFF"/>
                </a:solidFill>
              </a:rPr>
              <a:t>Recommend with confidence</a:t>
            </a:r>
            <a:endParaRPr sz="1600" b="1">
              <a:solidFill>
                <a:srgbClr val="FFFFFF"/>
              </a:solidFill>
            </a:endParaRPr>
          </a:p>
          <a:p>
            <a:pPr marL="0" lvl="0" indent="0" algn="l" rtl="0">
              <a:spcBef>
                <a:spcPts val="0"/>
              </a:spcBef>
              <a:spcAft>
                <a:spcPts val="0"/>
              </a:spcAft>
              <a:buNone/>
            </a:pPr>
            <a:endParaRPr sz="200"/>
          </a:p>
        </p:txBody>
      </p:sp>
      <p:sp>
        <p:nvSpPr>
          <p:cNvPr id="1951" name="Google Shape;1951;p58"/>
          <p:cNvSpPr>
            <a:spLocks noGrp="1"/>
          </p:cNvSpPr>
          <p:nvPr>
            <p:ph type="pic" idx="4"/>
          </p:nvPr>
        </p:nvSpPr>
        <p:spPr>
          <a:xfrm>
            <a:off x="477300" y="2900200"/>
            <a:ext cx="2398500" cy="622200"/>
          </a:xfrm>
          <a:prstGeom prst="rect">
            <a:avLst/>
          </a:prstGeom>
          <a:solidFill>
            <a:srgbClr val="666666"/>
          </a:solidFill>
          <a:ln w="9525"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lnSpc>
                <a:spcPct val="90000"/>
              </a:lnSpc>
              <a:spcBef>
                <a:spcPts val="800"/>
              </a:spcBef>
              <a:spcAft>
                <a:spcPts val="0"/>
              </a:spcAft>
              <a:buClr>
                <a:schemeClr val="dk1"/>
              </a:buClr>
              <a:buSzPts val="1100"/>
              <a:buFont typeface="Arial"/>
              <a:buNone/>
            </a:pPr>
            <a:r>
              <a:rPr lang="en" sz="1200" b="1">
                <a:solidFill>
                  <a:srgbClr val="FFFFFF"/>
                </a:solidFill>
              </a:rPr>
              <a:t>Detect liabilities and mitigate risk</a:t>
            </a:r>
            <a:endParaRPr b="1">
              <a:solidFill>
                <a:srgbClr val="FFFFFF"/>
              </a:solidFill>
            </a:endParaRPr>
          </a:p>
          <a:p>
            <a:pPr marL="0" lvl="0" indent="0" algn="l" rtl="0">
              <a:spcBef>
                <a:spcPts val="0"/>
              </a:spcBef>
              <a:spcAft>
                <a:spcPts val="0"/>
              </a:spcAft>
              <a:buNone/>
            </a:pPr>
            <a:endParaRPr sz="200"/>
          </a:p>
        </p:txBody>
      </p:sp>
      <p:sp>
        <p:nvSpPr>
          <p:cNvPr id="1952" name="Google Shape;1952;p58"/>
          <p:cNvSpPr txBox="1"/>
          <p:nvPr/>
        </p:nvSpPr>
        <p:spPr>
          <a:xfrm>
            <a:off x="3923775" y="1265725"/>
            <a:ext cx="2726700" cy="1108200"/>
          </a:xfrm>
          <a:prstGeom prst="rect">
            <a:avLst/>
          </a:prstGeom>
          <a:solidFill>
            <a:srgbClr val="666666"/>
          </a:solidFill>
          <a:ln w="9525" cap="flat" cmpd="sng">
            <a:solidFill>
              <a:srgbClr val="CCCCCC"/>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rPr>
              <a:t>Anticipate potential safety breaches through constant monitoring of work sites by implementing AI powered monitoring systems to detect PPE compliance by workers.</a:t>
            </a:r>
            <a:endParaRPr sz="1200">
              <a:solidFill>
                <a:srgbClr val="FFFFFF"/>
              </a:solidFill>
            </a:endParaRPr>
          </a:p>
        </p:txBody>
      </p:sp>
      <p:cxnSp>
        <p:nvCxnSpPr>
          <p:cNvPr id="1953" name="Google Shape;1953;p58"/>
          <p:cNvCxnSpPr/>
          <p:nvPr/>
        </p:nvCxnSpPr>
        <p:spPr>
          <a:xfrm>
            <a:off x="2875875" y="1611025"/>
            <a:ext cx="1061100" cy="137700"/>
          </a:xfrm>
          <a:prstGeom prst="straightConnector1">
            <a:avLst/>
          </a:prstGeom>
          <a:noFill/>
          <a:ln w="9525" cap="flat" cmpd="sng">
            <a:solidFill>
              <a:srgbClr val="000000"/>
            </a:solidFill>
            <a:prstDash val="solid"/>
            <a:round/>
            <a:headEnd type="none" w="med" len="med"/>
            <a:tailEnd type="triangle" w="med" len="med"/>
          </a:ln>
        </p:spPr>
      </p:cxnSp>
      <p:cxnSp>
        <p:nvCxnSpPr>
          <p:cNvPr id="1954" name="Google Shape;1954;p58"/>
          <p:cNvCxnSpPr>
            <a:stCxn id="1950" idx="3"/>
          </p:cNvCxnSpPr>
          <p:nvPr/>
        </p:nvCxnSpPr>
        <p:spPr>
          <a:xfrm rot="10800000" flipH="1">
            <a:off x="2875800" y="2045200"/>
            <a:ext cx="1061100" cy="327900"/>
          </a:xfrm>
          <a:prstGeom prst="straightConnector1">
            <a:avLst/>
          </a:prstGeom>
          <a:noFill/>
          <a:ln w="9525" cap="flat" cmpd="sng">
            <a:solidFill>
              <a:srgbClr val="000000"/>
            </a:solidFill>
            <a:prstDash val="solid"/>
            <a:round/>
            <a:headEnd type="none" w="med" len="med"/>
            <a:tailEnd type="triangle" w="med" len="med"/>
          </a:ln>
        </p:spPr>
      </p:cxnSp>
      <p:cxnSp>
        <p:nvCxnSpPr>
          <p:cNvPr id="1955" name="Google Shape;1955;p58"/>
          <p:cNvCxnSpPr>
            <a:stCxn id="1951" idx="3"/>
          </p:cNvCxnSpPr>
          <p:nvPr/>
        </p:nvCxnSpPr>
        <p:spPr>
          <a:xfrm rot="10800000" flipH="1">
            <a:off x="2875800" y="2260000"/>
            <a:ext cx="1061100" cy="951300"/>
          </a:xfrm>
          <a:prstGeom prst="straightConnector1">
            <a:avLst/>
          </a:prstGeom>
          <a:noFill/>
          <a:ln w="9525" cap="flat" cmpd="sng">
            <a:solidFill>
              <a:srgbClr val="000000"/>
            </a:solidFill>
            <a:prstDash val="solid"/>
            <a:round/>
            <a:headEnd type="none" w="med" len="med"/>
            <a:tailEnd type="triangle" w="med" len="med"/>
          </a:ln>
        </p:spPr>
      </p:cxnSp>
      <p:sp>
        <p:nvSpPr>
          <p:cNvPr id="1956" name="Google Shape;1956;p58"/>
          <p:cNvSpPr txBox="1"/>
          <p:nvPr/>
        </p:nvSpPr>
        <p:spPr>
          <a:xfrm>
            <a:off x="3923775" y="2649925"/>
            <a:ext cx="2726700" cy="1293000"/>
          </a:xfrm>
          <a:prstGeom prst="rect">
            <a:avLst/>
          </a:prstGeom>
          <a:solidFill>
            <a:srgbClr val="666666"/>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rPr>
              <a:t>The Safety officer will be prompted to take immediate action to enforce PPE standards, with high confidence in the detection of monitoring system  which is much faster, almost real time, &amp; automated. </a:t>
            </a:r>
            <a:endParaRPr sz="1200">
              <a:solidFill>
                <a:srgbClr val="FFFFFF"/>
              </a:solidFill>
            </a:endParaRPr>
          </a:p>
        </p:txBody>
      </p:sp>
      <p:cxnSp>
        <p:nvCxnSpPr>
          <p:cNvPr id="1957" name="Google Shape;1957;p58"/>
          <p:cNvCxnSpPr>
            <a:stCxn id="1952" idx="2"/>
            <a:endCxn id="1956" idx="0"/>
          </p:cNvCxnSpPr>
          <p:nvPr/>
        </p:nvCxnSpPr>
        <p:spPr>
          <a:xfrm>
            <a:off x="5287125" y="2373925"/>
            <a:ext cx="0" cy="276000"/>
          </a:xfrm>
          <a:prstGeom prst="straightConnector1">
            <a:avLst/>
          </a:prstGeom>
          <a:noFill/>
          <a:ln w="28575" cap="flat" cmpd="sng">
            <a:solidFill>
              <a:srgbClr val="000000"/>
            </a:solidFill>
            <a:prstDash val="solid"/>
            <a:round/>
            <a:headEnd type="none" w="med" len="med"/>
            <a:tailEnd type="triangle" w="med" len="med"/>
          </a:ln>
        </p:spPr>
      </p:cxnSp>
      <p:sp>
        <p:nvSpPr>
          <p:cNvPr id="1958" name="Google Shape;1958;p58"/>
          <p:cNvSpPr txBox="1"/>
          <p:nvPr/>
        </p:nvSpPr>
        <p:spPr>
          <a:xfrm>
            <a:off x="3923775" y="4179050"/>
            <a:ext cx="2726700" cy="738900"/>
          </a:xfrm>
          <a:prstGeom prst="rect">
            <a:avLst/>
          </a:prstGeom>
          <a:solidFill>
            <a:srgbClr val="666666"/>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rPr>
              <a:t>The ultimate goal for this Project is to aim for zero injury by way of PPE compliance. </a:t>
            </a:r>
            <a:endParaRPr sz="1200">
              <a:solidFill>
                <a:srgbClr val="FFFFFF"/>
              </a:solidFill>
            </a:endParaRPr>
          </a:p>
        </p:txBody>
      </p:sp>
      <p:cxnSp>
        <p:nvCxnSpPr>
          <p:cNvPr id="1959" name="Google Shape;1959;p58"/>
          <p:cNvCxnSpPr/>
          <p:nvPr/>
        </p:nvCxnSpPr>
        <p:spPr>
          <a:xfrm>
            <a:off x="5210925" y="3897925"/>
            <a:ext cx="0" cy="276000"/>
          </a:xfrm>
          <a:prstGeom prst="straightConnector1">
            <a:avLst/>
          </a:prstGeom>
          <a:noFill/>
          <a:ln w="28575" cap="flat" cmpd="sng">
            <a:solidFill>
              <a:srgbClr val="000000"/>
            </a:solidFill>
            <a:prstDash val="solid"/>
            <a:round/>
            <a:headEnd type="none" w="med" len="med"/>
            <a:tailEnd type="triangle" w="med" len="med"/>
          </a:ln>
        </p:spPr>
      </p:cxnSp>
      <p:sp>
        <p:nvSpPr>
          <p:cNvPr id="1960" name="Google Shape;1960;p58"/>
          <p:cNvSpPr txBox="1"/>
          <p:nvPr/>
        </p:nvSpPr>
        <p:spPr>
          <a:xfrm>
            <a:off x="457200" y="228600"/>
            <a:ext cx="5061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t>Alignment of </a:t>
            </a:r>
            <a:r>
              <a:rPr lang="en" sz="2500">
                <a:solidFill>
                  <a:srgbClr val="CD6600"/>
                </a:solidFill>
              </a:rPr>
              <a:t>Intents</a:t>
            </a:r>
            <a:endParaRPr sz="2500">
              <a:solidFill>
                <a:srgbClr val="CD6600"/>
              </a:solidFill>
            </a:endParaRPr>
          </a:p>
        </p:txBody>
      </p:sp>
      <p:grpSp>
        <p:nvGrpSpPr>
          <p:cNvPr id="1961" name="Google Shape;1961;p58"/>
          <p:cNvGrpSpPr/>
          <p:nvPr/>
        </p:nvGrpSpPr>
        <p:grpSpPr>
          <a:xfrm>
            <a:off x="-76200" y="16762"/>
            <a:ext cx="9225705" cy="128126"/>
            <a:chOff x="-48040" y="6512575"/>
            <a:chExt cx="12300940" cy="364200"/>
          </a:xfrm>
        </p:grpSpPr>
        <p:sp>
          <p:nvSpPr>
            <p:cNvPr id="1962" name="Google Shape;1962;p58"/>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63" name="Google Shape;1963;p58"/>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964" name="Google Shape;1964;p58"/>
          <p:cNvSpPr txBox="1"/>
          <p:nvPr/>
        </p:nvSpPr>
        <p:spPr>
          <a:xfrm>
            <a:off x="7162550" y="48644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59"/>
          <p:cNvSpPr txBox="1"/>
          <p:nvPr/>
        </p:nvSpPr>
        <p:spPr>
          <a:xfrm>
            <a:off x="104550" y="1924350"/>
            <a:ext cx="25926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Recommend with confidence </a:t>
            </a:r>
            <a:endParaRPr sz="1200" b="1"/>
          </a:p>
        </p:txBody>
      </p:sp>
      <p:sp>
        <p:nvSpPr>
          <p:cNvPr id="1970" name="Google Shape;1970;p59"/>
          <p:cNvSpPr txBox="1"/>
          <p:nvPr/>
        </p:nvSpPr>
        <p:spPr>
          <a:xfrm>
            <a:off x="3618975" y="884725"/>
            <a:ext cx="2726700" cy="1108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Anticipate potential safety breaches through constant monitoring of work sites by implementing AI powered monitoring systems to detect PPE compliance by workers.</a:t>
            </a:r>
            <a:endParaRPr sz="1200"/>
          </a:p>
        </p:txBody>
      </p:sp>
      <p:sp>
        <p:nvSpPr>
          <p:cNvPr id="1971" name="Google Shape;1971;p59"/>
          <p:cNvSpPr txBox="1"/>
          <p:nvPr/>
        </p:nvSpPr>
        <p:spPr>
          <a:xfrm>
            <a:off x="104550" y="884725"/>
            <a:ext cx="2592600" cy="769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Anticipate &amp; Preempt disruptions</a:t>
            </a:r>
            <a:endParaRPr sz="1200" b="1"/>
          </a:p>
          <a:p>
            <a:pPr marL="0" lvl="0" indent="0" algn="l" rtl="0">
              <a:spcBef>
                <a:spcPts val="0"/>
              </a:spcBef>
              <a:spcAft>
                <a:spcPts val="0"/>
              </a:spcAft>
              <a:buNone/>
            </a:pPr>
            <a:endParaRPr b="1"/>
          </a:p>
        </p:txBody>
      </p:sp>
      <p:sp>
        <p:nvSpPr>
          <p:cNvPr id="1972" name="Google Shape;1972;p59"/>
          <p:cNvSpPr txBox="1"/>
          <p:nvPr/>
        </p:nvSpPr>
        <p:spPr>
          <a:xfrm>
            <a:off x="3618975" y="2421325"/>
            <a:ext cx="2726700" cy="1293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The Safety officer will be prompted to take immediate action to enforce PPE standards, with high confidence in the detection of monitoring system  which is much faster, almost real time, &amp; automated. </a:t>
            </a:r>
            <a:endParaRPr sz="1200"/>
          </a:p>
        </p:txBody>
      </p:sp>
      <p:sp>
        <p:nvSpPr>
          <p:cNvPr id="1973" name="Google Shape;1973;p59"/>
          <p:cNvSpPr txBox="1"/>
          <p:nvPr/>
        </p:nvSpPr>
        <p:spPr>
          <a:xfrm>
            <a:off x="3618975" y="4026650"/>
            <a:ext cx="2726700" cy="738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The ultimate goal for this Project is to aim for zero injury by way of PPE compliance. </a:t>
            </a:r>
            <a:endParaRPr sz="1200"/>
          </a:p>
        </p:txBody>
      </p:sp>
      <p:sp>
        <p:nvSpPr>
          <p:cNvPr id="1974" name="Google Shape;1974;p59"/>
          <p:cNvSpPr txBox="1"/>
          <p:nvPr/>
        </p:nvSpPr>
        <p:spPr>
          <a:xfrm>
            <a:off x="104550" y="152400"/>
            <a:ext cx="25926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u="sng"/>
              <a:t>Alignment of Intents</a:t>
            </a:r>
            <a:endParaRPr sz="1800" u="sng"/>
          </a:p>
        </p:txBody>
      </p:sp>
      <p:cxnSp>
        <p:nvCxnSpPr>
          <p:cNvPr id="1975" name="Google Shape;1975;p59"/>
          <p:cNvCxnSpPr>
            <a:endCxn id="1970" idx="1"/>
          </p:cNvCxnSpPr>
          <p:nvPr/>
        </p:nvCxnSpPr>
        <p:spPr>
          <a:xfrm>
            <a:off x="2697075" y="1271425"/>
            <a:ext cx="921900" cy="167400"/>
          </a:xfrm>
          <a:prstGeom prst="straightConnector1">
            <a:avLst/>
          </a:prstGeom>
          <a:noFill/>
          <a:ln w="9525" cap="flat" cmpd="sng">
            <a:solidFill>
              <a:schemeClr val="dk2"/>
            </a:solidFill>
            <a:prstDash val="solid"/>
            <a:round/>
            <a:headEnd type="none" w="med" len="med"/>
            <a:tailEnd type="triangle" w="med" len="med"/>
          </a:ln>
        </p:spPr>
      </p:cxnSp>
      <p:cxnSp>
        <p:nvCxnSpPr>
          <p:cNvPr id="1976" name="Google Shape;1976;p59"/>
          <p:cNvCxnSpPr>
            <a:stCxn id="1969" idx="3"/>
            <a:endCxn id="1970" idx="1"/>
          </p:cNvCxnSpPr>
          <p:nvPr/>
        </p:nvCxnSpPr>
        <p:spPr>
          <a:xfrm rot="10800000" flipH="1">
            <a:off x="2697150" y="1438800"/>
            <a:ext cx="921900" cy="670200"/>
          </a:xfrm>
          <a:prstGeom prst="straightConnector1">
            <a:avLst/>
          </a:prstGeom>
          <a:noFill/>
          <a:ln w="9525" cap="flat" cmpd="sng">
            <a:solidFill>
              <a:schemeClr val="dk2"/>
            </a:solidFill>
            <a:prstDash val="solid"/>
            <a:round/>
            <a:headEnd type="none" w="med" len="med"/>
            <a:tailEnd type="triangle" w="med" len="med"/>
          </a:ln>
        </p:spPr>
      </p:cxnSp>
      <p:cxnSp>
        <p:nvCxnSpPr>
          <p:cNvPr id="1977" name="Google Shape;1977;p59"/>
          <p:cNvCxnSpPr>
            <a:stCxn id="1970" idx="2"/>
            <a:endCxn id="1972" idx="0"/>
          </p:cNvCxnSpPr>
          <p:nvPr/>
        </p:nvCxnSpPr>
        <p:spPr>
          <a:xfrm>
            <a:off x="4982325" y="1992925"/>
            <a:ext cx="0" cy="428400"/>
          </a:xfrm>
          <a:prstGeom prst="straightConnector1">
            <a:avLst/>
          </a:prstGeom>
          <a:noFill/>
          <a:ln w="9525" cap="flat" cmpd="sng">
            <a:solidFill>
              <a:schemeClr val="dk2"/>
            </a:solidFill>
            <a:prstDash val="solid"/>
            <a:round/>
            <a:headEnd type="none" w="med" len="med"/>
            <a:tailEnd type="triangle" w="med" len="med"/>
          </a:ln>
        </p:spPr>
      </p:cxnSp>
      <p:cxnSp>
        <p:nvCxnSpPr>
          <p:cNvPr id="1978" name="Google Shape;1978;p59"/>
          <p:cNvCxnSpPr>
            <a:stCxn id="1972" idx="2"/>
            <a:endCxn id="1973" idx="0"/>
          </p:cNvCxnSpPr>
          <p:nvPr/>
        </p:nvCxnSpPr>
        <p:spPr>
          <a:xfrm>
            <a:off x="4982325" y="3714325"/>
            <a:ext cx="0" cy="312300"/>
          </a:xfrm>
          <a:prstGeom prst="straightConnector1">
            <a:avLst/>
          </a:prstGeom>
          <a:noFill/>
          <a:ln w="9525" cap="flat" cmpd="sng">
            <a:solidFill>
              <a:schemeClr val="dk2"/>
            </a:solidFill>
            <a:prstDash val="solid"/>
            <a:round/>
            <a:headEnd type="none" w="med" len="med"/>
            <a:tailEnd type="triangle" w="med" len="med"/>
          </a:ln>
        </p:spPr>
      </p:cxnSp>
      <p:sp>
        <p:nvSpPr>
          <p:cNvPr id="1979" name="Google Shape;1979;p59"/>
          <p:cNvSpPr txBox="1"/>
          <p:nvPr/>
        </p:nvSpPr>
        <p:spPr>
          <a:xfrm>
            <a:off x="7338750" y="4803025"/>
            <a:ext cx="1805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PS</a:t>
            </a:r>
            <a:r>
              <a:rPr lang="en" sz="1100">
                <a:solidFill>
                  <a:srgbClr val="CCCCCC"/>
                </a:solidFill>
              </a:rPr>
              <a:t>, </a:t>
            </a:r>
            <a:r>
              <a:rPr lang="en" sz="1100">
                <a:solidFill>
                  <a:srgbClr val="999999"/>
                </a:solidFill>
              </a:rPr>
              <a:t>Sabiny, Venkat, Gana</a:t>
            </a:r>
            <a:endParaRPr sz="1100">
              <a:solidFill>
                <a:srgbClr val="999999"/>
              </a:solidFill>
            </a:endParaRPr>
          </a:p>
        </p:txBody>
      </p:sp>
      <p:sp>
        <p:nvSpPr>
          <p:cNvPr id="1980" name="Google Shape;1980;p59"/>
          <p:cNvSpPr txBox="1"/>
          <p:nvPr/>
        </p:nvSpPr>
        <p:spPr>
          <a:xfrm>
            <a:off x="150150" y="2686150"/>
            <a:ext cx="2547000" cy="517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90000"/>
              </a:lnSpc>
              <a:spcBef>
                <a:spcPts val="800"/>
              </a:spcBef>
              <a:spcAft>
                <a:spcPts val="0"/>
              </a:spcAft>
              <a:buClr>
                <a:schemeClr val="dk1"/>
              </a:buClr>
              <a:buSzPts val="1100"/>
              <a:buFont typeface="Arial"/>
              <a:buNone/>
            </a:pPr>
            <a:r>
              <a:rPr lang="en" sz="1200" b="1"/>
              <a:t>Detect liabilities and mitigate risk</a:t>
            </a:r>
            <a:endParaRPr sz="1200" b="1"/>
          </a:p>
        </p:txBody>
      </p:sp>
      <p:cxnSp>
        <p:nvCxnSpPr>
          <p:cNvPr id="1981" name="Google Shape;1981;p59"/>
          <p:cNvCxnSpPr>
            <a:stCxn id="1980" idx="3"/>
            <a:endCxn id="1970" idx="1"/>
          </p:cNvCxnSpPr>
          <p:nvPr/>
        </p:nvCxnSpPr>
        <p:spPr>
          <a:xfrm rot="10800000" flipH="1">
            <a:off x="2697150" y="1438750"/>
            <a:ext cx="921900" cy="1506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p:nvPr/>
        </p:nvSpPr>
        <p:spPr>
          <a:xfrm>
            <a:off x="3714" y="4157477"/>
            <a:ext cx="9136200" cy="994500"/>
          </a:xfrm>
          <a:prstGeom prst="rect">
            <a:avLst/>
          </a:prstGeom>
          <a:solidFill>
            <a:srgbClr val="B058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67" name="Google Shape;267;p40"/>
          <p:cNvSpPr/>
          <p:nvPr/>
        </p:nvSpPr>
        <p:spPr>
          <a:xfrm flipH="1">
            <a:off x="4102762" y="2812579"/>
            <a:ext cx="5041237" cy="1518705"/>
          </a:xfrm>
          <a:custGeom>
            <a:avLst/>
            <a:gdLst/>
            <a:ahLst/>
            <a:cxnLst/>
            <a:rect l="l" t="t" r="r" b="b"/>
            <a:pathLst>
              <a:path w="6744130" h="2124063" extrusionOk="0">
                <a:moveTo>
                  <a:pt x="6354656" y="0"/>
                </a:moveTo>
                <a:cubicBezTo>
                  <a:pt x="5798246" y="0"/>
                  <a:pt x="5798246" y="0"/>
                  <a:pt x="5798246" y="0"/>
                </a:cubicBezTo>
                <a:cubicBezTo>
                  <a:pt x="5798246" y="843434"/>
                  <a:pt x="5798246" y="843434"/>
                  <a:pt x="5798246" y="843434"/>
                </a:cubicBezTo>
                <a:cubicBezTo>
                  <a:pt x="5522910" y="837657"/>
                  <a:pt x="5522910" y="837657"/>
                  <a:pt x="5522910" y="837657"/>
                </a:cubicBezTo>
                <a:cubicBezTo>
                  <a:pt x="5522910" y="1005188"/>
                  <a:pt x="5522910" y="1005188"/>
                  <a:pt x="5522910" y="1005188"/>
                </a:cubicBezTo>
                <a:cubicBezTo>
                  <a:pt x="5241836" y="1005188"/>
                  <a:pt x="5241836" y="1005188"/>
                  <a:pt x="5241836" y="1005188"/>
                </a:cubicBezTo>
                <a:cubicBezTo>
                  <a:pt x="5241836" y="854987"/>
                  <a:pt x="5241836" y="854987"/>
                  <a:pt x="5241836" y="854987"/>
                </a:cubicBezTo>
                <a:cubicBezTo>
                  <a:pt x="4949291" y="854987"/>
                  <a:pt x="4949291" y="854987"/>
                  <a:pt x="4949291" y="854987"/>
                </a:cubicBezTo>
                <a:cubicBezTo>
                  <a:pt x="4949291" y="1016741"/>
                  <a:pt x="4949291" y="1016741"/>
                  <a:pt x="4949291" y="1016741"/>
                </a:cubicBezTo>
                <a:cubicBezTo>
                  <a:pt x="4662481" y="1010965"/>
                  <a:pt x="4662481" y="1010965"/>
                  <a:pt x="4662481" y="1010965"/>
                </a:cubicBezTo>
                <a:cubicBezTo>
                  <a:pt x="4662481" y="1195827"/>
                  <a:pt x="4662481" y="1195827"/>
                  <a:pt x="4662481" y="1195827"/>
                </a:cubicBezTo>
                <a:cubicBezTo>
                  <a:pt x="4238002" y="1195827"/>
                  <a:pt x="4238002" y="1195827"/>
                  <a:pt x="4238002" y="1195827"/>
                </a:cubicBezTo>
                <a:cubicBezTo>
                  <a:pt x="4238002" y="808772"/>
                  <a:pt x="4238002" y="808772"/>
                  <a:pt x="4238002" y="808772"/>
                </a:cubicBezTo>
                <a:cubicBezTo>
                  <a:pt x="3675855" y="808772"/>
                  <a:pt x="3675855" y="808772"/>
                  <a:pt x="3675855" y="808772"/>
                </a:cubicBezTo>
                <a:cubicBezTo>
                  <a:pt x="3675855" y="1207381"/>
                  <a:pt x="3675855" y="1207381"/>
                  <a:pt x="3675855" y="1207381"/>
                </a:cubicBezTo>
                <a:cubicBezTo>
                  <a:pt x="3165335" y="1207381"/>
                  <a:pt x="3165335" y="1207381"/>
                  <a:pt x="3165335" y="1207381"/>
                </a:cubicBezTo>
                <a:cubicBezTo>
                  <a:pt x="3165335" y="566140"/>
                  <a:pt x="3165335" y="566140"/>
                  <a:pt x="3165335" y="566140"/>
                </a:cubicBezTo>
                <a:cubicBezTo>
                  <a:pt x="2666287" y="566140"/>
                  <a:pt x="2666287" y="566140"/>
                  <a:pt x="2666287" y="566140"/>
                </a:cubicBezTo>
                <a:cubicBezTo>
                  <a:pt x="2666287" y="1195827"/>
                  <a:pt x="2666287" y="1195827"/>
                  <a:pt x="2666287" y="1195827"/>
                </a:cubicBezTo>
                <a:cubicBezTo>
                  <a:pt x="2293434" y="1195827"/>
                  <a:pt x="2293434" y="1195827"/>
                  <a:pt x="2293434" y="1195827"/>
                </a:cubicBezTo>
                <a:cubicBezTo>
                  <a:pt x="2293434" y="1415351"/>
                  <a:pt x="2293434" y="1415351"/>
                  <a:pt x="2293434" y="1415351"/>
                </a:cubicBezTo>
                <a:cubicBezTo>
                  <a:pt x="2121348" y="1415351"/>
                  <a:pt x="2121348" y="1415351"/>
                  <a:pt x="2121348" y="1415351"/>
                </a:cubicBezTo>
                <a:cubicBezTo>
                  <a:pt x="2121348" y="1582881"/>
                  <a:pt x="2121348" y="1582881"/>
                  <a:pt x="2121348" y="1582881"/>
                </a:cubicBezTo>
                <a:cubicBezTo>
                  <a:pt x="1983680" y="1582881"/>
                  <a:pt x="1983680" y="1582881"/>
                  <a:pt x="1983680" y="1582881"/>
                </a:cubicBezTo>
                <a:cubicBezTo>
                  <a:pt x="1983680" y="1421127"/>
                  <a:pt x="1983680" y="1421127"/>
                  <a:pt x="1983680" y="1421127"/>
                </a:cubicBezTo>
                <a:cubicBezTo>
                  <a:pt x="2098404" y="1398021"/>
                  <a:pt x="2184446" y="1299812"/>
                  <a:pt x="2184446" y="1172719"/>
                </a:cubicBezTo>
                <a:cubicBezTo>
                  <a:pt x="2184446" y="1051403"/>
                  <a:pt x="2098404" y="947419"/>
                  <a:pt x="1983680" y="924311"/>
                </a:cubicBezTo>
                <a:cubicBezTo>
                  <a:pt x="1983680" y="641241"/>
                  <a:pt x="1983680" y="641241"/>
                  <a:pt x="1983680" y="641241"/>
                </a:cubicBezTo>
                <a:cubicBezTo>
                  <a:pt x="1880428" y="641241"/>
                  <a:pt x="1880428" y="641241"/>
                  <a:pt x="1880428" y="641241"/>
                </a:cubicBezTo>
                <a:cubicBezTo>
                  <a:pt x="1880428" y="924311"/>
                  <a:pt x="1880428" y="924311"/>
                  <a:pt x="1880428" y="924311"/>
                </a:cubicBezTo>
                <a:cubicBezTo>
                  <a:pt x="1765705" y="947419"/>
                  <a:pt x="1679662" y="1051403"/>
                  <a:pt x="1679662" y="1172719"/>
                </a:cubicBezTo>
                <a:cubicBezTo>
                  <a:pt x="1679662" y="1294035"/>
                  <a:pt x="1765705" y="1398021"/>
                  <a:pt x="1880428" y="1421127"/>
                </a:cubicBezTo>
                <a:cubicBezTo>
                  <a:pt x="1880428" y="1582881"/>
                  <a:pt x="1880428" y="1582881"/>
                  <a:pt x="1880428" y="1582881"/>
                </a:cubicBezTo>
                <a:cubicBezTo>
                  <a:pt x="1719815" y="1582881"/>
                  <a:pt x="1719815" y="1582881"/>
                  <a:pt x="1719815" y="1582881"/>
                </a:cubicBezTo>
                <a:cubicBezTo>
                  <a:pt x="1719815" y="1530890"/>
                  <a:pt x="1719815" y="1530890"/>
                  <a:pt x="1719815" y="1530890"/>
                </a:cubicBezTo>
                <a:cubicBezTo>
                  <a:pt x="1719815" y="1530890"/>
                  <a:pt x="1628036" y="1299812"/>
                  <a:pt x="1541992" y="1299812"/>
                </a:cubicBezTo>
                <a:cubicBezTo>
                  <a:pt x="1455951" y="1299812"/>
                  <a:pt x="1381380" y="1530890"/>
                  <a:pt x="1381380" y="1530890"/>
                </a:cubicBezTo>
                <a:cubicBezTo>
                  <a:pt x="1381380" y="1530890"/>
                  <a:pt x="1289601" y="1299812"/>
                  <a:pt x="1203558" y="1299812"/>
                </a:cubicBezTo>
                <a:cubicBezTo>
                  <a:pt x="1117515" y="1299812"/>
                  <a:pt x="1042946" y="1530890"/>
                  <a:pt x="1042946" y="1530890"/>
                </a:cubicBezTo>
                <a:cubicBezTo>
                  <a:pt x="1042946" y="1530890"/>
                  <a:pt x="956903" y="1299812"/>
                  <a:pt x="865124" y="1299812"/>
                </a:cubicBezTo>
                <a:cubicBezTo>
                  <a:pt x="802024" y="1299812"/>
                  <a:pt x="738927" y="1438459"/>
                  <a:pt x="715981" y="1502004"/>
                </a:cubicBezTo>
                <a:cubicBezTo>
                  <a:pt x="715981" y="1436292"/>
                  <a:pt x="715981" y="1374686"/>
                  <a:pt x="715981" y="1316931"/>
                </a:cubicBezTo>
                <a:lnTo>
                  <a:pt x="715981" y="1292037"/>
                </a:lnTo>
                <a:lnTo>
                  <a:pt x="320186" y="1292037"/>
                </a:lnTo>
                <a:lnTo>
                  <a:pt x="320186" y="1308539"/>
                </a:lnTo>
                <a:cubicBezTo>
                  <a:pt x="320186" y="1721529"/>
                  <a:pt x="320186" y="1721529"/>
                  <a:pt x="320186" y="1721529"/>
                </a:cubicBezTo>
                <a:cubicBezTo>
                  <a:pt x="245614" y="1721529"/>
                  <a:pt x="180365" y="1721529"/>
                  <a:pt x="123273" y="1721529"/>
                </a:cubicBezTo>
                <a:lnTo>
                  <a:pt x="0" y="1721529"/>
                </a:lnTo>
                <a:lnTo>
                  <a:pt x="0" y="2074733"/>
                </a:lnTo>
                <a:lnTo>
                  <a:pt x="0" y="2124063"/>
                </a:lnTo>
                <a:lnTo>
                  <a:pt x="6744130" y="2124063"/>
                </a:lnTo>
                <a:lnTo>
                  <a:pt x="6744130" y="762557"/>
                </a:lnTo>
                <a:lnTo>
                  <a:pt x="6627494" y="762557"/>
                </a:lnTo>
                <a:cubicBezTo>
                  <a:pt x="6354656" y="762557"/>
                  <a:pt x="6354656" y="762557"/>
                  <a:pt x="6354656" y="762557"/>
                </a:cubicBezTo>
                <a:cubicBezTo>
                  <a:pt x="6354656" y="0"/>
                  <a:pt x="6354656" y="0"/>
                  <a:pt x="6354656" y="0"/>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68" name="Google Shape;268;p40"/>
          <p:cNvGrpSpPr/>
          <p:nvPr/>
        </p:nvGrpSpPr>
        <p:grpSpPr>
          <a:xfrm>
            <a:off x="296235" y="1086406"/>
            <a:ext cx="2743301" cy="3126324"/>
            <a:chOff x="3175" y="1588"/>
            <a:chExt cx="4686200" cy="4637087"/>
          </a:xfrm>
        </p:grpSpPr>
        <p:sp>
          <p:nvSpPr>
            <p:cNvPr id="269" name="Google Shape;269;p40"/>
            <p:cNvSpPr/>
            <p:nvPr/>
          </p:nvSpPr>
          <p:spPr>
            <a:xfrm>
              <a:off x="1106488" y="3094038"/>
              <a:ext cx="984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0" name="Google Shape;270;p40"/>
            <p:cNvSpPr/>
            <p:nvPr/>
          </p:nvSpPr>
          <p:spPr>
            <a:xfrm>
              <a:off x="1450975" y="3094038"/>
              <a:ext cx="858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1" name="Google Shape;271;p40"/>
            <p:cNvSpPr/>
            <p:nvPr/>
          </p:nvSpPr>
          <p:spPr>
            <a:xfrm>
              <a:off x="1147763" y="314801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2" name="Google Shape;272;p40"/>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3" name="Google Shape;273;p40"/>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 name="Google Shape;274;p40"/>
            <p:cNvSpPr/>
            <p:nvPr/>
          </p:nvSpPr>
          <p:spPr>
            <a:xfrm>
              <a:off x="1147763" y="34417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 name="Google Shape;275;p40"/>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6" name="Google Shape;276;p40"/>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7" name="Google Shape;277;p40"/>
            <p:cNvSpPr/>
            <p:nvPr/>
          </p:nvSpPr>
          <p:spPr>
            <a:xfrm>
              <a:off x="1147763" y="37338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8" name="Google Shape;278;p40"/>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9" name="Google Shape;279;p40"/>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0" name="Google Shape;280;p40"/>
            <p:cNvSpPr/>
            <p:nvPr/>
          </p:nvSpPr>
          <p:spPr>
            <a:xfrm>
              <a:off x="1147763" y="4027488"/>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1" name="Google Shape;281;p40"/>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2" name="Google Shape;282;p40"/>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3" name="Google Shape;283;p40"/>
            <p:cNvSpPr/>
            <p:nvPr/>
          </p:nvSpPr>
          <p:spPr>
            <a:xfrm>
              <a:off x="1106488" y="1897063"/>
              <a:ext cx="984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4" name="Google Shape;284;p40"/>
            <p:cNvSpPr/>
            <p:nvPr/>
          </p:nvSpPr>
          <p:spPr>
            <a:xfrm>
              <a:off x="1450975" y="1897063"/>
              <a:ext cx="858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5" name="Google Shape;285;p40"/>
            <p:cNvSpPr/>
            <p:nvPr/>
          </p:nvSpPr>
          <p:spPr>
            <a:xfrm>
              <a:off x="1147763" y="18970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6" name="Google Shape;286;p40"/>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7" name="Google Shape;287;p40"/>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8" name="Google Shape;288;p40"/>
            <p:cNvSpPr/>
            <p:nvPr/>
          </p:nvSpPr>
          <p:spPr>
            <a:xfrm>
              <a:off x="1147763" y="21891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9" name="Google Shape;289;p40"/>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0" name="Google Shape;290;p40"/>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1" name="Google Shape;291;p40"/>
            <p:cNvSpPr/>
            <p:nvPr/>
          </p:nvSpPr>
          <p:spPr>
            <a:xfrm>
              <a:off x="1147763" y="24828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2" name="Google Shape;292;p40"/>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3" name="Google Shape;293;p40"/>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4" name="Google Shape;294;p40"/>
            <p:cNvSpPr/>
            <p:nvPr/>
          </p:nvSpPr>
          <p:spPr>
            <a:xfrm>
              <a:off x="1147763" y="27749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5" name="Google Shape;295;p40"/>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6" name="Google Shape;296;p40"/>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7" name="Google Shape;297;p40"/>
            <p:cNvSpPr/>
            <p:nvPr/>
          </p:nvSpPr>
          <p:spPr>
            <a:xfrm>
              <a:off x="1179513" y="919163"/>
              <a:ext cx="444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8" name="Google Shape;298;p40"/>
            <p:cNvSpPr/>
            <p:nvPr/>
          </p:nvSpPr>
          <p:spPr>
            <a:xfrm>
              <a:off x="1412875" y="919163"/>
              <a:ext cx="540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9" name="Google Shape;299;p40"/>
            <p:cNvSpPr/>
            <p:nvPr/>
          </p:nvSpPr>
          <p:spPr>
            <a:xfrm>
              <a:off x="1179513" y="915988"/>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0" name="Google Shape;300;p40"/>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1" name="Google Shape;301;p40"/>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2" name="Google Shape;302;p40"/>
            <p:cNvSpPr/>
            <p:nvPr/>
          </p:nvSpPr>
          <p:spPr>
            <a:xfrm>
              <a:off x="1179513" y="1141413"/>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3" name="Google Shape;303;p40"/>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4" name="Google Shape;304;p40"/>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5" name="Google Shape;305;p40"/>
            <p:cNvSpPr/>
            <p:nvPr/>
          </p:nvSpPr>
          <p:spPr>
            <a:xfrm>
              <a:off x="1179513" y="13652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6" name="Google Shape;306;p40"/>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7" name="Google Shape;307;p40"/>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8" name="Google Shape;308;p40"/>
            <p:cNvSpPr/>
            <p:nvPr/>
          </p:nvSpPr>
          <p:spPr>
            <a:xfrm>
              <a:off x="1179513" y="1590675"/>
              <a:ext cx="2745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9" name="Google Shape;309;p40"/>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0" name="Google Shape;310;p40"/>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1" name="Google Shape;311;p40"/>
            <p:cNvSpPr/>
            <p:nvPr/>
          </p:nvSpPr>
          <p:spPr>
            <a:xfrm>
              <a:off x="1182688" y="217488"/>
              <a:ext cx="444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2" name="Google Shape;312;p40"/>
            <p:cNvSpPr/>
            <p:nvPr/>
          </p:nvSpPr>
          <p:spPr>
            <a:xfrm>
              <a:off x="1416050" y="217488"/>
              <a:ext cx="540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3" name="Google Shape;313;p40"/>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4" name="Google Shape;314;p40"/>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5" name="Google Shape;315;p40"/>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6" name="Google Shape;316;p40"/>
            <p:cNvSpPr/>
            <p:nvPr/>
          </p:nvSpPr>
          <p:spPr>
            <a:xfrm>
              <a:off x="1182688" y="43180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7" name="Google Shape;317;p40"/>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8" name="Google Shape;318;p40"/>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9" name="Google Shape;319;p40"/>
            <p:cNvSpPr/>
            <p:nvPr/>
          </p:nvSpPr>
          <p:spPr>
            <a:xfrm>
              <a:off x="1182688" y="6540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0" name="Google Shape;320;p40"/>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1" name="Google Shape;321;p40"/>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2" name="Google Shape;322;p40"/>
            <p:cNvSpPr/>
            <p:nvPr/>
          </p:nvSpPr>
          <p:spPr>
            <a:xfrm>
              <a:off x="398463"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3" name="Google Shape;323;p40"/>
            <p:cNvSpPr/>
            <p:nvPr/>
          </p:nvSpPr>
          <p:spPr>
            <a:xfrm>
              <a:off x="398463" y="950913"/>
              <a:ext cx="8256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4" name="Google Shape;324;p40"/>
            <p:cNvSpPr/>
            <p:nvPr/>
          </p:nvSpPr>
          <p:spPr>
            <a:xfrm>
              <a:off x="1185863"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5" name="Google Shape;325;p40"/>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6" name="Google Shape;326;p40"/>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7" name="Google Shape;327;p40"/>
            <p:cNvSpPr/>
            <p:nvPr/>
          </p:nvSpPr>
          <p:spPr>
            <a:xfrm>
              <a:off x="996950" y="755650"/>
              <a:ext cx="396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8" name="Google Shape;328;p40"/>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9" name="Google Shape;329;p40"/>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0" name="Google Shape;330;p40"/>
            <p:cNvSpPr/>
            <p:nvPr/>
          </p:nvSpPr>
          <p:spPr>
            <a:xfrm>
              <a:off x="8064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1" name="Google Shape;331;p40"/>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2" name="Google Shape;332;p40"/>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3" name="Google Shape;333;p40"/>
            <p:cNvSpPr/>
            <p:nvPr/>
          </p:nvSpPr>
          <p:spPr>
            <a:xfrm>
              <a:off x="617538" y="755650"/>
              <a:ext cx="429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4" name="Google Shape;334;p40"/>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5" name="Google Shape;335;p40"/>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6" name="Google Shape;336;p40"/>
            <p:cNvSpPr/>
            <p:nvPr/>
          </p:nvSpPr>
          <p:spPr>
            <a:xfrm>
              <a:off x="1504950" y="755650"/>
              <a:ext cx="8223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7" name="Google Shape;337;p40"/>
            <p:cNvSpPr/>
            <p:nvPr/>
          </p:nvSpPr>
          <p:spPr>
            <a:xfrm>
              <a:off x="1504950" y="950913"/>
              <a:ext cx="8223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8" name="Google Shape;338;p40"/>
            <p:cNvSpPr/>
            <p:nvPr/>
          </p:nvSpPr>
          <p:spPr>
            <a:xfrm>
              <a:off x="2292350"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9" name="Google Shape;339;p40"/>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0" name="Google Shape;340;p40"/>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1" name="Google Shape;341;p40"/>
            <p:cNvSpPr/>
            <p:nvPr/>
          </p:nvSpPr>
          <p:spPr>
            <a:xfrm>
              <a:off x="2100263"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2" name="Google Shape;342;p40"/>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3" name="Google Shape;343;p40"/>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4" name="Google Shape;344;p40"/>
            <p:cNvSpPr/>
            <p:nvPr/>
          </p:nvSpPr>
          <p:spPr>
            <a:xfrm>
              <a:off x="1912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5" name="Google Shape;345;p40"/>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6" name="Google Shape;346;p40"/>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7" name="Google Shape;347;p40"/>
            <p:cNvSpPr/>
            <p:nvPr/>
          </p:nvSpPr>
          <p:spPr>
            <a:xfrm>
              <a:off x="1724025"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8" name="Google Shape;348;p40"/>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9" name="Google Shape;349;p40"/>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0" name="Google Shape;350;p40"/>
            <p:cNvSpPr/>
            <p:nvPr/>
          </p:nvSpPr>
          <p:spPr>
            <a:xfrm>
              <a:off x="2266950"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1" name="Google Shape;351;p40"/>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2" name="Google Shape;352;p40"/>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3" name="Google Shape;353;p40"/>
            <p:cNvSpPr/>
            <p:nvPr/>
          </p:nvSpPr>
          <p:spPr>
            <a:xfrm>
              <a:off x="30543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4" name="Google Shape;354;p40"/>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5" name="Google Shape;355;p40"/>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6" name="Google Shape;356;p40"/>
            <p:cNvSpPr/>
            <p:nvPr/>
          </p:nvSpPr>
          <p:spPr>
            <a:xfrm>
              <a:off x="2865438"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7" name="Google Shape;357;p40"/>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8" name="Google Shape;358;p40"/>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9" name="Google Shape;359;p40"/>
            <p:cNvSpPr/>
            <p:nvPr/>
          </p:nvSpPr>
          <p:spPr>
            <a:xfrm>
              <a:off x="2674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60" name="Google Shape;360;p40"/>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61" name="Google Shape;361;p40"/>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62" name="Google Shape;362;p40"/>
            <p:cNvSpPr/>
            <p:nvPr/>
          </p:nvSpPr>
          <p:spPr>
            <a:xfrm>
              <a:off x="2486025"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63" name="Google Shape;363;p40"/>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64" name="Google Shape;364;p40"/>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65" name="Google Shape;365;p40"/>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66" name="Google Shape;366;p40"/>
            <p:cNvSpPr/>
            <p:nvPr/>
          </p:nvSpPr>
          <p:spPr>
            <a:xfrm>
              <a:off x="236538" y="698500"/>
              <a:ext cx="219000" cy="4905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67" name="Google Shape;367;p40"/>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68" name="Google Shape;368;p40"/>
            <p:cNvSpPr/>
            <p:nvPr/>
          </p:nvSpPr>
          <p:spPr>
            <a:xfrm>
              <a:off x="4294188" y="966788"/>
              <a:ext cx="44400" cy="101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69" name="Google Shape;369;p40"/>
            <p:cNvSpPr/>
            <p:nvPr/>
          </p:nvSpPr>
          <p:spPr>
            <a:xfrm>
              <a:off x="3952875" y="1938338"/>
              <a:ext cx="736500" cy="241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0" name="Google Shape;370;p40"/>
            <p:cNvSpPr/>
            <p:nvPr/>
          </p:nvSpPr>
          <p:spPr>
            <a:xfrm>
              <a:off x="4224338" y="1855788"/>
              <a:ext cx="187200" cy="1239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1" name="Google Shape;371;p40"/>
            <p:cNvSpPr/>
            <p:nvPr/>
          </p:nvSpPr>
          <p:spPr>
            <a:xfrm>
              <a:off x="3044825" y="752475"/>
              <a:ext cx="771600" cy="36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2" name="Google Shape;372;p40"/>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3" name="Google Shape;373;p40"/>
            <p:cNvSpPr/>
            <p:nvPr/>
          </p:nvSpPr>
          <p:spPr>
            <a:xfrm>
              <a:off x="3781425"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4" name="Google Shape;374;p40"/>
            <p:cNvSpPr/>
            <p:nvPr/>
          </p:nvSpPr>
          <p:spPr>
            <a:xfrm>
              <a:off x="3949700" y="820738"/>
              <a:ext cx="38100" cy="133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5" name="Google Shape;375;p40"/>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6" name="Google Shape;376;p40"/>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7" name="Google Shape;377;p40"/>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8" name="Google Shape;378;p40"/>
            <p:cNvSpPr/>
            <p:nvPr/>
          </p:nvSpPr>
          <p:spPr>
            <a:xfrm>
              <a:off x="3602038"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9" name="Google Shape;379;p40"/>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0" name="Google Shape;380;p40"/>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1" name="Google Shape;381;p40"/>
            <p:cNvSpPr/>
            <p:nvPr/>
          </p:nvSpPr>
          <p:spPr>
            <a:xfrm>
              <a:off x="3427413"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2" name="Google Shape;382;p40"/>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3" name="Google Shape;383;p40"/>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4" name="Google Shape;384;p40"/>
            <p:cNvSpPr/>
            <p:nvPr/>
          </p:nvSpPr>
          <p:spPr>
            <a:xfrm>
              <a:off x="3251200"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5" name="Google Shape;385;p40"/>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6" name="Google Shape;386;p40"/>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7" name="Google Shape;387;p40"/>
            <p:cNvSpPr/>
            <p:nvPr/>
          </p:nvSpPr>
          <p:spPr>
            <a:xfrm>
              <a:off x="3952875" y="2192338"/>
              <a:ext cx="736500" cy="243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8" name="Google Shape;388;p40"/>
            <p:cNvSpPr/>
            <p:nvPr/>
          </p:nvSpPr>
          <p:spPr>
            <a:xfrm>
              <a:off x="3175" y="695325"/>
              <a:ext cx="206400" cy="676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9" name="Google Shape;389;p40"/>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390" name="Google Shape;390;p40"/>
          <p:cNvSpPr/>
          <p:nvPr/>
        </p:nvSpPr>
        <p:spPr>
          <a:xfrm>
            <a:off x="3568278" y="3641222"/>
            <a:ext cx="709500" cy="700800"/>
          </a:xfrm>
          <a:prstGeom prst="rect">
            <a:avLst/>
          </a:prstGeom>
          <a:solidFill>
            <a:srgbClr val="B058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391" name="Google Shape;391;p40"/>
          <p:cNvGrpSpPr/>
          <p:nvPr/>
        </p:nvGrpSpPr>
        <p:grpSpPr>
          <a:xfrm flipH="1">
            <a:off x="7774398" y="2290243"/>
            <a:ext cx="1349687" cy="1765339"/>
            <a:chOff x="3175" y="1588"/>
            <a:chExt cx="4360863" cy="4637087"/>
          </a:xfrm>
        </p:grpSpPr>
        <p:sp>
          <p:nvSpPr>
            <p:cNvPr id="392" name="Google Shape;392;p40"/>
            <p:cNvSpPr/>
            <p:nvPr/>
          </p:nvSpPr>
          <p:spPr>
            <a:xfrm>
              <a:off x="1106488" y="3094038"/>
              <a:ext cx="984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3" name="Google Shape;393;p40"/>
            <p:cNvSpPr/>
            <p:nvPr/>
          </p:nvSpPr>
          <p:spPr>
            <a:xfrm>
              <a:off x="1450975" y="3094038"/>
              <a:ext cx="858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4" name="Google Shape;394;p40"/>
            <p:cNvSpPr/>
            <p:nvPr/>
          </p:nvSpPr>
          <p:spPr>
            <a:xfrm>
              <a:off x="1147763" y="314801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5" name="Google Shape;395;p40"/>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6" name="Google Shape;396;p40"/>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7" name="Google Shape;397;p40"/>
            <p:cNvSpPr/>
            <p:nvPr/>
          </p:nvSpPr>
          <p:spPr>
            <a:xfrm>
              <a:off x="1147763" y="34417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8" name="Google Shape;398;p40"/>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9" name="Google Shape;399;p40"/>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0" name="Google Shape;400;p40"/>
            <p:cNvSpPr/>
            <p:nvPr/>
          </p:nvSpPr>
          <p:spPr>
            <a:xfrm>
              <a:off x="1147763" y="37338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1" name="Google Shape;401;p40"/>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2" name="Google Shape;402;p40"/>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3" name="Google Shape;403;p40"/>
            <p:cNvSpPr/>
            <p:nvPr/>
          </p:nvSpPr>
          <p:spPr>
            <a:xfrm>
              <a:off x="1147763" y="4027488"/>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4" name="Google Shape;404;p40"/>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5" name="Google Shape;405;p40"/>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 name="Google Shape;406;p40"/>
            <p:cNvSpPr/>
            <p:nvPr/>
          </p:nvSpPr>
          <p:spPr>
            <a:xfrm>
              <a:off x="1106488" y="1897063"/>
              <a:ext cx="984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7" name="Google Shape;407;p40"/>
            <p:cNvSpPr/>
            <p:nvPr/>
          </p:nvSpPr>
          <p:spPr>
            <a:xfrm>
              <a:off x="1450975" y="1897063"/>
              <a:ext cx="858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8" name="Google Shape;408;p40"/>
            <p:cNvSpPr/>
            <p:nvPr/>
          </p:nvSpPr>
          <p:spPr>
            <a:xfrm>
              <a:off x="1147763" y="18970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9" name="Google Shape;409;p40"/>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0" name="Google Shape;410;p40"/>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1" name="Google Shape;411;p40"/>
            <p:cNvSpPr/>
            <p:nvPr/>
          </p:nvSpPr>
          <p:spPr>
            <a:xfrm>
              <a:off x="1147763" y="21891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2" name="Google Shape;412;p40"/>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3" name="Google Shape;413;p40"/>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4" name="Google Shape;414;p40"/>
            <p:cNvSpPr/>
            <p:nvPr/>
          </p:nvSpPr>
          <p:spPr>
            <a:xfrm>
              <a:off x="1147763" y="24828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5" name="Google Shape;415;p40"/>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6" name="Google Shape;416;p40"/>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7" name="Google Shape;417;p40"/>
            <p:cNvSpPr/>
            <p:nvPr/>
          </p:nvSpPr>
          <p:spPr>
            <a:xfrm>
              <a:off x="1147763" y="27749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8" name="Google Shape;418;p40"/>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9" name="Google Shape;419;p40"/>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0" name="Google Shape;420;p40"/>
            <p:cNvSpPr/>
            <p:nvPr/>
          </p:nvSpPr>
          <p:spPr>
            <a:xfrm>
              <a:off x="1179513" y="919163"/>
              <a:ext cx="444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1" name="Google Shape;421;p40"/>
            <p:cNvSpPr/>
            <p:nvPr/>
          </p:nvSpPr>
          <p:spPr>
            <a:xfrm>
              <a:off x="1412875" y="919163"/>
              <a:ext cx="540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2" name="Google Shape;422;p40"/>
            <p:cNvSpPr/>
            <p:nvPr/>
          </p:nvSpPr>
          <p:spPr>
            <a:xfrm>
              <a:off x="1179513" y="915988"/>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3" name="Google Shape;423;p40"/>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4" name="Google Shape;424;p40"/>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5" name="Google Shape;425;p40"/>
            <p:cNvSpPr/>
            <p:nvPr/>
          </p:nvSpPr>
          <p:spPr>
            <a:xfrm>
              <a:off x="1179513" y="1141413"/>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6" name="Google Shape;426;p40"/>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7" name="Google Shape;427;p40"/>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8" name="Google Shape;428;p40"/>
            <p:cNvSpPr/>
            <p:nvPr/>
          </p:nvSpPr>
          <p:spPr>
            <a:xfrm>
              <a:off x="1179513" y="13652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9" name="Google Shape;429;p40"/>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0" name="Google Shape;430;p40"/>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1" name="Google Shape;431;p40"/>
            <p:cNvSpPr/>
            <p:nvPr/>
          </p:nvSpPr>
          <p:spPr>
            <a:xfrm>
              <a:off x="1179513" y="1590675"/>
              <a:ext cx="2745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2" name="Google Shape;432;p40"/>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3" name="Google Shape;433;p40"/>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4" name="Google Shape;434;p40"/>
            <p:cNvSpPr/>
            <p:nvPr/>
          </p:nvSpPr>
          <p:spPr>
            <a:xfrm>
              <a:off x="1182688" y="217488"/>
              <a:ext cx="444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5" name="Google Shape;435;p40"/>
            <p:cNvSpPr/>
            <p:nvPr/>
          </p:nvSpPr>
          <p:spPr>
            <a:xfrm>
              <a:off x="1416050" y="217488"/>
              <a:ext cx="540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6" name="Google Shape;436;p40"/>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7" name="Google Shape;437;p40"/>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8" name="Google Shape;438;p40"/>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9" name="Google Shape;439;p40"/>
            <p:cNvSpPr/>
            <p:nvPr/>
          </p:nvSpPr>
          <p:spPr>
            <a:xfrm>
              <a:off x="1182688" y="43180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0" name="Google Shape;440;p40"/>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1" name="Google Shape;441;p40"/>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2" name="Google Shape;442;p40"/>
            <p:cNvSpPr/>
            <p:nvPr/>
          </p:nvSpPr>
          <p:spPr>
            <a:xfrm>
              <a:off x="1182688" y="6540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3" name="Google Shape;443;p40"/>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4" name="Google Shape;444;p40"/>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5" name="Google Shape;445;p40"/>
            <p:cNvSpPr/>
            <p:nvPr/>
          </p:nvSpPr>
          <p:spPr>
            <a:xfrm>
              <a:off x="398463"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6" name="Google Shape;446;p40"/>
            <p:cNvSpPr/>
            <p:nvPr/>
          </p:nvSpPr>
          <p:spPr>
            <a:xfrm>
              <a:off x="398463" y="950913"/>
              <a:ext cx="8256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7" name="Google Shape;447;p40"/>
            <p:cNvSpPr/>
            <p:nvPr/>
          </p:nvSpPr>
          <p:spPr>
            <a:xfrm>
              <a:off x="1185863"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8" name="Google Shape;448;p40"/>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9" name="Google Shape;449;p40"/>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0" name="Google Shape;450;p40"/>
            <p:cNvSpPr/>
            <p:nvPr/>
          </p:nvSpPr>
          <p:spPr>
            <a:xfrm>
              <a:off x="996950" y="755650"/>
              <a:ext cx="396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1" name="Google Shape;451;p40"/>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2" name="Google Shape;452;p40"/>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3" name="Google Shape;453;p40"/>
            <p:cNvSpPr/>
            <p:nvPr/>
          </p:nvSpPr>
          <p:spPr>
            <a:xfrm>
              <a:off x="8064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4" name="Google Shape;454;p40"/>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5" name="Google Shape;455;p40"/>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6" name="Google Shape;456;p40"/>
            <p:cNvSpPr/>
            <p:nvPr/>
          </p:nvSpPr>
          <p:spPr>
            <a:xfrm>
              <a:off x="617538" y="755650"/>
              <a:ext cx="429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7" name="Google Shape;457;p40"/>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8" name="Google Shape;458;p40"/>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9" name="Google Shape;459;p40"/>
            <p:cNvSpPr/>
            <p:nvPr/>
          </p:nvSpPr>
          <p:spPr>
            <a:xfrm>
              <a:off x="1504950" y="755650"/>
              <a:ext cx="8223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0" name="Google Shape;460;p40"/>
            <p:cNvSpPr/>
            <p:nvPr/>
          </p:nvSpPr>
          <p:spPr>
            <a:xfrm>
              <a:off x="1504950" y="950913"/>
              <a:ext cx="8223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1" name="Google Shape;461;p40"/>
            <p:cNvSpPr/>
            <p:nvPr/>
          </p:nvSpPr>
          <p:spPr>
            <a:xfrm>
              <a:off x="2292350"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2" name="Google Shape;462;p40"/>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3" name="Google Shape;463;p40"/>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4" name="Google Shape;464;p40"/>
            <p:cNvSpPr/>
            <p:nvPr/>
          </p:nvSpPr>
          <p:spPr>
            <a:xfrm>
              <a:off x="2100263"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5" name="Google Shape;465;p40"/>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6" name="Google Shape;466;p40"/>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7" name="Google Shape;467;p40"/>
            <p:cNvSpPr/>
            <p:nvPr/>
          </p:nvSpPr>
          <p:spPr>
            <a:xfrm>
              <a:off x="1912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8" name="Google Shape;468;p40"/>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9" name="Google Shape;469;p40"/>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0" name="Google Shape;470;p40"/>
            <p:cNvSpPr/>
            <p:nvPr/>
          </p:nvSpPr>
          <p:spPr>
            <a:xfrm>
              <a:off x="1724025"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1" name="Google Shape;471;p40"/>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2" name="Google Shape;472;p40"/>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3" name="Google Shape;473;p40"/>
            <p:cNvSpPr/>
            <p:nvPr/>
          </p:nvSpPr>
          <p:spPr>
            <a:xfrm>
              <a:off x="2266950"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4" name="Google Shape;474;p40"/>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5" name="Google Shape;475;p40"/>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6" name="Google Shape;476;p40"/>
            <p:cNvSpPr/>
            <p:nvPr/>
          </p:nvSpPr>
          <p:spPr>
            <a:xfrm>
              <a:off x="30543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7" name="Google Shape;477;p40"/>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8" name="Google Shape;478;p40"/>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9" name="Google Shape;479;p40"/>
            <p:cNvSpPr/>
            <p:nvPr/>
          </p:nvSpPr>
          <p:spPr>
            <a:xfrm>
              <a:off x="2865438"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0" name="Google Shape;480;p40"/>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1" name="Google Shape;481;p40"/>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2" name="Google Shape;482;p40"/>
            <p:cNvSpPr/>
            <p:nvPr/>
          </p:nvSpPr>
          <p:spPr>
            <a:xfrm>
              <a:off x="2674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3" name="Google Shape;483;p40"/>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4" name="Google Shape;484;p40"/>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5" name="Google Shape;485;p40"/>
            <p:cNvSpPr/>
            <p:nvPr/>
          </p:nvSpPr>
          <p:spPr>
            <a:xfrm>
              <a:off x="2486025"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6" name="Google Shape;486;p40"/>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7" name="Google Shape;487;p40"/>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8" name="Google Shape;488;p40"/>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9" name="Google Shape;489;p40"/>
            <p:cNvSpPr/>
            <p:nvPr/>
          </p:nvSpPr>
          <p:spPr>
            <a:xfrm>
              <a:off x="236538" y="698500"/>
              <a:ext cx="219000" cy="4905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0" name="Google Shape;490;p40"/>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1" name="Google Shape;491;p40"/>
            <p:cNvSpPr/>
            <p:nvPr/>
          </p:nvSpPr>
          <p:spPr>
            <a:xfrm>
              <a:off x="3044825" y="752475"/>
              <a:ext cx="771600" cy="36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2" name="Google Shape;492;p40"/>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3" name="Google Shape;493;p40"/>
            <p:cNvSpPr/>
            <p:nvPr/>
          </p:nvSpPr>
          <p:spPr>
            <a:xfrm>
              <a:off x="3781425"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4" name="Google Shape;494;p40"/>
            <p:cNvSpPr/>
            <p:nvPr/>
          </p:nvSpPr>
          <p:spPr>
            <a:xfrm>
              <a:off x="3949700" y="820738"/>
              <a:ext cx="38100" cy="133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5" name="Google Shape;495;p40"/>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6" name="Google Shape;496;p40"/>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7" name="Google Shape;497;p40"/>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8" name="Google Shape;498;p40"/>
            <p:cNvSpPr/>
            <p:nvPr/>
          </p:nvSpPr>
          <p:spPr>
            <a:xfrm>
              <a:off x="3602038"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9" name="Google Shape;499;p40"/>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0" name="Google Shape;500;p40"/>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1" name="Google Shape;501;p40"/>
            <p:cNvSpPr/>
            <p:nvPr/>
          </p:nvSpPr>
          <p:spPr>
            <a:xfrm>
              <a:off x="3427413"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2" name="Google Shape;502;p40"/>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3" name="Google Shape;503;p40"/>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4" name="Google Shape;504;p40"/>
            <p:cNvSpPr/>
            <p:nvPr/>
          </p:nvSpPr>
          <p:spPr>
            <a:xfrm>
              <a:off x="3251200"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5" name="Google Shape;505;p40"/>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6" name="Google Shape;506;p40"/>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7" name="Google Shape;507;p40"/>
            <p:cNvSpPr/>
            <p:nvPr/>
          </p:nvSpPr>
          <p:spPr>
            <a:xfrm>
              <a:off x="3175" y="695325"/>
              <a:ext cx="206400" cy="676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8" name="Google Shape;508;p40"/>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509" name="Google Shape;509;p40"/>
          <p:cNvSpPr/>
          <p:nvPr/>
        </p:nvSpPr>
        <p:spPr>
          <a:xfrm flipH="1">
            <a:off x="2445359" y="3401684"/>
            <a:ext cx="2451288" cy="852993"/>
          </a:xfrm>
          <a:custGeom>
            <a:avLst/>
            <a:gdLst/>
            <a:ahLst/>
            <a:cxnLst/>
            <a:rect l="l" t="t" r="r" b="b"/>
            <a:pathLst>
              <a:path w="2980" h="1086" extrusionOk="0">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510" name="Google Shape;510;p40"/>
          <p:cNvGrpSpPr/>
          <p:nvPr/>
        </p:nvGrpSpPr>
        <p:grpSpPr>
          <a:xfrm flipH="1">
            <a:off x="1466461" y="3542054"/>
            <a:ext cx="1121476" cy="650023"/>
            <a:chOff x="3172436" y="1508641"/>
            <a:chExt cx="6382903" cy="3876105"/>
          </a:xfrm>
        </p:grpSpPr>
        <p:sp>
          <p:nvSpPr>
            <p:cNvPr id="511" name="Google Shape;511;p40"/>
            <p:cNvSpPr/>
            <p:nvPr/>
          </p:nvSpPr>
          <p:spPr>
            <a:xfrm>
              <a:off x="3776568" y="1677320"/>
              <a:ext cx="1038320" cy="330375"/>
            </a:xfrm>
            <a:custGeom>
              <a:avLst/>
              <a:gdLst/>
              <a:ahLst/>
              <a:cxnLst/>
              <a:rect l="l" t="t" r="r" b="b"/>
              <a:pathLst>
                <a:path w="419100" h="133350" extrusionOk="0">
                  <a:moveTo>
                    <a:pt x="418624" y="112871"/>
                  </a:moveTo>
                  <a:lnTo>
                    <a:pt x="412909" y="132874"/>
                  </a:lnTo>
                  <a:lnTo>
                    <a:pt x="7144" y="26194"/>
                  </a:lnTo>
                  <a:lnTo>
                    <a:pt x="11906" y="7144"/>
                  </a:ln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2" name="Google Shape;512;p40"/>
            <p:cNvSpPr/>
            <p:nvPr/>
          </p:nvSpPr>
          <p:spPr>
            <a:xfrm>
              <a:off x="4702640" y="1879641"/>
              <a:ext cx="589955" cy="283178"/>
            </a:xfrm>
            <a:custGeom>
              <a:avLst/>
              <a:gdLst/>
              <a:ahLst/>
              <a:cxnLst/>
              <a:rect l="l" t="t" r="r" b="b"/>
              <a:pathLst>
                <a:path w="238125" h="114300" extrusionOk="0">
                  <a:moveTo>
                    <a:pt x="8735" y="58457"/>
                  </a:moveTo>
                  <a:lnTo>
                    <a:pt x="21902" y="8735"/>
                  </a:lnTo>
                  <a:lnTo>
                    <a:pt x="233682" y="64818"/>
                  </a:lnTo>
                  <a:lnTo>
                    <a:pt x="220514" y="114540"/>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3" name="Google Shape;513;p40"/>
            <p:cNvSpPr/>
            <p:nvPr/>
          </p:nvSpPr>
          <p:spPr>
            <a:xfrm>
              <a:off x="3557164" y="3463208"/>
              <a:ext cx="212384" cy="1061918"/>
            </a:xfrm>
            <a:custGeom>
              <a:avLst/>
              <a:gdLst/>
              <a:ahLst/>
              <a:cxnLst/>
              <a:rect l="l" t="t" r="r" b="b"/>
              <a:pathLst>
                <a:path w="85725" h="428625" extrusionOk="0">
                  <a:moveTo>
                    <a:pt x="7144" y="9049"/>
                  </a:moveTo>
                  <a:lnTo>
                    <a:pt x="27146" y="7144"/>
                  </a:lnTo>
                  <a:lnTo>
                    <a:pt x="79534" y="423386"/>
                  </a:lnTo>
                  <a:lnTo>
                    <a:pt x="59531" y="426244"/>
                  </a:ln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4" name="Google Shape;514;p40"/>
            <p:cNvSpPr/>
            <p:nvPr/>
          </p:nvSpPr>
          <p:spPr>
            <a:xfrm>
              <a:off x="3459365" y="2983799"/>
              <a:ext cx="212384" cy="589955"/>
            </a:xfrm>
            <a:custGeom>
              <a:avLst/>
              <a:gdLst/>
              <a:ahLst/>
              <a:cxnLst/>
              <a:rect l="l" t="t" r="r" b="b"/>
              <a:pathLst>
                <a:path w="85725" h="238125" extrusionOk="0">
                  <a:moveTo>
                    <a:pt x="7950" y="14122"/>
                  </a:moveTo>
                  <a:lnTo>
                    <a:pt x="59014" y="7950"/>
                  </a:lnTo>
                  <a:lnTo>
                    <a:pt x="85303" y="225447"/>
                  </a:lnTo>
                  <a:lnTo>
                    <a:pt x="34239" y="231619"/>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5" name="Google Shape;515;p40"/>
            <p:cNvSpPr/>
            <p:nvPr/>
          </p:nvSpPr>
          <p:spPr>
            <a:xfrm>
              <a:off x="3817854" y="1947446"/>
              <a:ext cx="2838073" cy="1903844"/>
            </a:xfrm>
            <a:custGeom>
              <a:avLst/>
              <a:gdLst/>
              <a:ahLst/>
              <a:cxnLst/>
              <a:rect l="l" t="t" r="r" b="b"/>
              <a:pathLst>
                <a:path w="2838073" h="1903844" extrusionOk="0">
                  <a:moveTo>
                    <a:pt x="2098335" y="397944"/>
                  </a:moveTo>
                  <a:cubicBezTo>
                    <a:pt x="2034639" y="397944"/>
                    <a:pt x="1982738" y="449846"/>
                    <a:pt x="1982738" y="513542"/>
                  </a:cubicBezTo>
                  <a:cubicBezTo>
                    <a:pt x="1982738" y="577241"/>
                    <a:pt x="2034639" y="629143"/>
                    <a:pt x="2098335" y="629143"/>
                  </a:cubicBezTo>
                  <a:cubicBezTo>
                    <a:pt x="2162034" y="629143"/>
                    <a:pt x="2213936" y="577241"/>
                    <a:pt x="2213936" y="513542"/>
                  </a:cubicBezTo>
                  <a:cubicBezTo>
                    <a:pt x="2213936" y="449846"/>
                    <a:pt x="2162034" y="400302"/>
                    <a:pt x="2098335" y="397944"/>
                  </a:cubicBezTo>
                  <a:close/>
                  <a:moveTo>
                    <a:pt x="0" y="0"/>
                  </a:moveTo>
                  <a:lnTo>
                    <a:pt x="2087859" y="143908"/>
                  </a:lnTo>
                  <a:cubicBezTo>
                    <a:pt x="2229409" y="153345"/>
                    <a:pt x="2392192" y="268945"/>
                    <a:pt x="2448812" y="398698"/>
                  </a:cubicBezTo>
                  <a:lnTo>
                    <a:pt x="2838073" y="1285743"/>
                  </a:lnTo>
                  <a:lnTo>
                    <a:pt x="2566771" y="1903844"/>
                  </a:lnTo>
                  <a:lnTo>
                    <a:pt x="2005290" y="884686"/>
                  </a:lnTo>
                  <a:cubicBezTo>
                    <a:pt x="1958106" y="797398"/>
                    <a:pt x="1840148" y="705389"/>
                    <a:pt x="1745782" y="677079"/>
                  </a:cubicBezTo>
                  <a:lnTo>
                    <a:pt x="0" y="174579"/>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6" name="Google Shape;516;p40"/>
            <p:cNvSpPr/>
            <p:nvPr/>
          </p:nvSpPr>
          <p:spPr>
            <a:xfrm>
              <a:off x="6324465" y="2859263"/>
              <a:ext cx="3067764" cy="1439489"/>
            </a:xfrm>
            <a:custGeom>
              <a:avLst/>
              <a:gdLst/>
              <a:ahLst/>
              <a:cxnLst/>
              <a:rect l="l" t="t" r="r" b="b"/>
              <a:pathLst>
                <a:path w="1238250" h="581025" extrusionOk="0">
                  <a:moveTo>
                    <a:pt x="134779" y="7144"/>
                  </a:moveTo>
                  <a:cubicBezTo>
                    <a:pt x="114776" y="7144"/>
                    <a:pt x="94774" y="22384"/>
                    <a:pt x="89059" y="41434"/>
                  </a:cubicBezTo>
                  <a:lnTo>
                    <a:pt x="7144" y="305276"/>
                  </a:lnTo>
                  <a:lnTo>
                    <a:pt x="7144" y="568166"/>
                  </a:lnTo>
                  <a:cubicBezTo>
                    <a:pt x="7144" y="568166"/>
                    <a:pt x="7144" y="570071"/>
                    <a:pt x="7144" y="571976"/>
                  </a:cubicBezTo>
                  <a:cubicBezTo>
                    <a:pt x="7144" y="573881"/>
                    <a:pt x="23336" y="575786"/>
                    <a:pt x="42386" y="575786"/>
                  </a:cubicBezTo>
                  <a:lnTo>
                    <a:pt x="1202531" y="575786"/>
                  </a:lnTo>
                  <a:cubicBezTo>
                    <a:pt x="1222534" y="575786"/>
                    <a:pt x="1237774" y="559594"/>
                    <a:pt x="1237774" y="540544"/>
                  </a:cubicBezTo>
                  <a:lnTo>
                    <a:pt x="1237774" y="340519"/>
                  </a:lnTo>
                  <a:cubicBezTo>
                    <a:pt x="1237774" y="320516"/>
                    <a:pt x="1221581" y="305276"/>
                    <a:pt x="1202531" y="305276"/>
                  </a:cubicBezTo>
                  <a:lnTo>
                    <a:pt x="585311" y="305276"/>
                  </a:lnTo>
                  <a:lnTo>
                    <a:pt x="464344" y="39529"/>
                  </a:lnTo>
                  <a:cubicBezTo>
                    <a:pt x="455771" y="21431"/>
                    <a:pt x="433864" y="7144"/>
                    <a:pt x="413861" y="7144"/>
                  </a:cubicBezTo>
                  <a:lnTo>
                    <a:pt x="134779" y="7144"/>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7" name="Google Shape;517;p40"/>
            <p:cNvSpPr/>
            <p:nvPr/>
          </p:nvSpPr>
          <p:spPr>
            <a:xfrm>
              <a:off x="3172436" y="1508641"/>
              <a:ext cx="803481" cy="3258005"/>
            </a:xfrm>
            <a:custGeom>
              <a:avLst/>
              <a:gdLst/>
              <a:ahLst/>
              <a:cxnLst/>
              <a:rect l="l" t="t" r="r" b="b"/>
              <a:pathLst>
                <a:path w="803481" h="3258005" extrusionOk="0">
                  <a:moveTo>
                    <a:pt x="470301" y="472174"/>
                  </a:moveTo>
                  <a:cubicBezTo>
                    <a:pt x="427836" y="472174"/>
                    <a:pt x="392449" y="505203"/>
                    <a:pt x="392449" y="550026"/>
                  </a:cubicBezTo>
                  <a:cubicBezTo>
                    <a:pt x="392449" y="592491"/>
                    <a:pt x="427836" y="627879"/>
                    <a:pt x="470301" y="627879"/>
                  </a:cubicBezTo>
                  <a:cubicBezTo>
                    <a:pt x="512766" y="627879"/>
                    <a:pt x="548154" y="592491"/>
                    <a:pt x="548154" y="550026"/>
                  </a:cubicBezTo>
                  <a:cubicBezTo>
                    <a:pt x="548154" y="507561"/>
                    <a:pt x="512766" y="472174"/>
                    <a:pt x="470301" y="472174"/>
                  </a:cubicBezTo>
                  <a:close/>
                  <a:moveTo>
                    <a:pt x="628902" y="0"/>
                  </a:moveTo>
                  <a:lnTo>
                    <a:pt x="716192" y="894123"/>
                  </a:lnTo>
                  <a:lnTo>
                    <a:pt x="230204" y="2507791"/>
                  </a:lnTo>
                  <a:lnTo>
                    <a:pt x="211186" y="2523639"/>
                  </a:lnTo>
                  <a:lnTo>
                    <a:pt x="619466" y="2446452"/>
                  </a:lnTo>
                  <a:lnTo>
                    <a:pt x="803481" y="3258005"/>
                  </a:lnTo>
                  <a:lnTo>
                    <a:pt x="225484" y="3203743"/>
                  </a:lnTo>
                  <a:cubicBezTo>
                    <a:pt x="133478" y="3194306"/>
                    <a:pt x="48548" y="3111736"/>
                    <a:pt x="36751" y="3019728"/>
                  </a:cubicBezTo>
                  <a:lnTo>
                    <a:pt x="1365" y="2734270"/>
                  </a:lnTo>
                  <a:cubicBezTo>
                    <a:pt x="-10432" y="2642262"/>
                    <a:pt x="55624" y="2554974"/>
                    <a:pt x="145273" y="2536101"/>
                  </a:cubicBezTo>
                  <a:lnTo>
                    <a:pt x="173584" y="2530748"/>
                  </a:lnTo>
                  <a:lnTo>
                    <a:pt x="173584" y="587431"/>
                  </a:lnTo>
                  <a:lnTo>
                    <a:pt x="308055" y="502501"/>
                  </a:lnTo>
                  <a:lnTo>
                    <a:pt x="284464" y="240635"/>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8" name="Google Shape;518;p40"/>
            <p:cNvSpPr/>
            <p:nvPr/>
          </p:nvSpPr>
          <p:spPr>
            <a:xfrm>
              <a:off x="3288219" y="3904259"/>
              <a:ext cx="188786" cy="188786"/>
            </a:xfrm>
            <a:custGeom>
              <a:avLst/>
              <a:gdLst/>
              <a:ahLst/>
              <a:cxnLst/>
              <a:rect l="l" t="t" r="r" b="b"/>
              <a:pathLst>
                <a:path w="76200" h="76200" extrusionOk="0">
                  <a:moveTo>
                    <a:pt x="70009" y="38621"/>
                  </a:moveTo>
                  <a:cubicBezTo>
                    <a:pt x="70009" y="55766"/>
                    <a:pt x="55721" y="70054"/>
                    <a:pt x="38576" y="70054"/>
                  </a:cubicBezTo>
                  <a:cubicBezTo>
                    <a:pt x="21431" y="70054"/>
                    <a:pt x="7144" y="55766"/>
                    <a:pt x="7144" y="38621"/>
                  </a:cubicBezTo>
                  <a:cubicBezTo>
                    <a:pt x="7144" y="21476"/>
                    <a:pt x="21431" y="7189"/>
                    <a:pt x="38576" y="7189"/>
                  </a:cubicBezTo>
                  <a:cubicBezTo>
                    <a:pt x="55721" y="6236"/>
                    <a:pt x="70009" y="20524"/>
                    <a:pt x="70009" y="38621"/>
                  </a:cubicBez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9" name="Google Shape;519;p40"/>
            <p:cNvSpPr/>
            <p:nvPr/>
          </p:nvSpPr>
          <p:spPr>
            <a:xfrm>
              <a:off x="5842015" y="4386820"/>
              <a:ext cx="3713324" cy="997926"/>
            </a:xfrm>
            <a:custGeom>
              <a:avLst/>
              <a:gdLst/>
              <a:ahLst/>
              <a:cxnLst/>
              <a:rect l="l" t="t" r="r" b="b"/>
              <a:pathLst>
                <a:path w="3713324" h="997926" extrusionOk="0">
                  <a:moveTo>
                    <a:pt x="1856661" y="0"/>
                  </a:moveTo>
                  <a:cubicBezTo>
                    <a:pt x="2203460" y="0"/>
                    <a:pt x="3243850" y="73133"/>
                    <a:pt x="3253286" y="73133"/>
                  </a:cubicBezTo>
                  <a:cubicBezTo>
                    <a:pt x="3505718" y="73133"/>
                    <a:pt x="3713324" y="280740"/>
                    <a:pt x="3713324" y="535530"/>
                  </a:cubicBezTo>
                  <a:cubicBezTo>
                    <a:pt x="3713324" y="790320"/>
                    <a:pt x="3505718" y="997926"/>
                    <a:pt x="3250928" y="997926"/>
                  </a:cubicBezTo>
                  <a:lnTo>
                    <a:pt x="462397" y="997926"/>
                  </a:lnTo>
                  <a:cubicBezTo>
                    <a:pt x="207607" y="997926"/>
                    <a:pt x="0" y="790320"/>
                    <a:pt x="0" y="535530"/>
                  </a:cubicBezTo>
                  <a:cubicBezTo>
                    <a:pt x="0" y="280740"/>
                    <a:pt x="207607" y="73133"/>
                    <a:pt x="462397" y="73133"/>
                  </a:cubicBezTo>
                  <a:cubicBezTo>
                    <a:pt x="469473" y="73133"/>
                    <a:pt x="1509865" y="0"/>
                    <a:pt x="1856661" y="0"/>
                  </a:cubicBez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0" name="Google Shape;520;p40"/>
            <p:cNvSpPr/>
            <p:nvPr/>
          </p:nvSpPr>
          <p:spPr>
            <a:xfrm>
              <a:off x="6060238" y="4680537"/>
              <a:ext cx="471964" cy="471964"/>
            </a:xfrm>
            <a:custGeom>
              <a:avLst/>
              <a:gdLst/>
              <a:ahLst/>
              <a:cxnLst/>
              <a:rect l="l" t="t" r="r" b="b"/>
              <a:pathLst>
                <a:path w="190500" h="190500" extrusionOk="0">
                  <a:moveTo>
                    <a:pt x="98584" y="190024"/>
                  </a:moveTo>
                  <a:cubicBezTo>
                    <a:pt x="48101" y="190024"/>
                    <a:pt x="7144" y="149066"/>
                    <a:pt x="7144" y="98584"/>
                  </a:cubicBezTo>
                  <a:cubicBezTo>
                    <a:pt x="7144" y="48101"/>
                    <a:pt x="48101" y="7144"/>
                    <a:pt x="98584" y="7144"/>
                  </a:cubicBezTo>
                  <a:cubicBezTo>
                    <a:pt x="149066" y="7144"/>
                    <a:pt x="190024" y="48101"/>
                    <a:pt x="190024" y="98584"/>
                  </a:cubicBezTo>
                  <a:cubicBezTo>
                    <a:pt x="190024" y="148114"/>
                    <a:pt x="149066" y="190024"/>
                    <a:pt x="98584" y="190024"/>
                  </a:cubicBez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1" name="Google Shape;521;p40"/>
            <p:cNvSpPr/>
            <p:nvPr/>
          </p:nvSpPr>
          <p:spPr>
            <a:xfrm>
              <a:off x="8812770" y="4643063"/>
              <a:ext cx="542758" cy="542758"/>
            </a:xfrm>
            <a:custGeom>
              <a:avLst/>
              <a:gdLst/>
              <a:ahLst/>
              <a:cxnLst/>
              <a:rect l="l" t="t" r="r" b="b"/>
              <a:pathLst>
                <a:path w="219075" h="219075" extrusionOk="0">
                  <a:moveTo>
                    <a:pt x="127593" y="22757"/>
                  </a:moveTo>
                  <a:cubicBezTo>
                    <a:pt x="177447" y="30802"/>
                    <a:pt x="211341" y="77738"/>
                    <a:pt x="203296" y="127593"/>
                  </a:cubicBezTo>
                  <a:cubicBezTo>
                    <a:pt x="195251" y="177447"/>
                    <a:pt x="148314" y="211341"/>
                    <a:pt x="98460" y="203296"/>
                  </a:cubicBezTo>
                  <a:cubicBezTo>
                    <a:pt x="48605" y="195251"/>
                    <a:pt x="14712" y="148315"/>
                    <a:pt x="22757" y="98460"/>
                  </a:cubicBezTo>
                  <a:cubicBezTo>
                    <a:pt x="30801" y="48605"/>
                    <a:pt x="77738" y="14712"/>
                    <a:pt x="127593" y="22757"/>
                  </a:cubicBez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2" name="Google Shape;522;p40"/>
            <p:cNvSpPr/>
            <p:nvPr/>
          </p:nvSpPr>
          <p:spPr>
            <a:xfrm>
              <a:off x="6465106" y="3021096"/>
              <a:ext cx="1171361" cy="607456"/>
            </a:xfrm>
            <a:custGeom>
              <a:avLst/>
              <a:gdLst/>
              <a:ahLst/>
              <a:cxnLst/>
              <a:rect l="l" t="t" r="r" b="b"/>
              <a:pathLst>
                <a:path w="1171361" h="607456" extrusionOk="0">
                  <a:moveTo>
                    <a:pt x="180233" y="0"/>
                  </a:moveTo>
                  <a:lnTo>
                    <a:pt x="903051" y="0"/>
                  </a:lnTo>
                  <a:lnTo>
                    <a:pt x="1171361" y="607456"/>
                  </a:lnTo>
                  <a:lnTo>
                    <a:pt x="0" y="60745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3" name="Google Shape;523;p40"/>
            <p:cNvSpPr/>
            <p:nvPr/>
          </p:nvSpPr>
          <p:spPr>
            <a:xfrm>
              <a:off x="8103056" y="3422743"/>
              <a:ext cx="1103400" cy="411600"/>
            </a:xfrm>
            <a:prstGeom prst="roundRect">
              <a:avLst>
                <a:gd name="adj" fmla="val 50000"/>
              </a:avLst>
            </a:prstGeom>
            <a:solidFill>
              <a:srgbClr val="5E5E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24" name="Google Shape;524;p40"/>
            <p:cNvSpPr/>
            <p:nvPr/>
          </p:nvSpPr>
          <p:spPr>
            <a:xfrm>
              <a:off x="7050786" y="4254347"/>
              <a:ext cx="1545000" cy="231000"/>
            </a:xfrm>
            <a:prstGeom prst="rect">
              <a:avLst/>
            </a:prstGeom>
            <a:solidFill>
              <a:srgbClr val="5E5E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grpSp>
        <p:nvGrpSpPr>
          <p:cNvPr id="525" name="Google Shape;525;p40"/>
          <p:cNvGrpSpPr/>
          <p:nvPr/>
        </p:nvGrpSpPr>
        <p:grpSpPr>
          <a:xfrm>
            <a:off x="-26" y="2071080"/>
            <a:ext cx="1907821" cy="2121180"/>
            <a:chOff x="-1639881" y="-652843"/>
            <a:chExt cx="6993478" cy="7304339"/>
          </a:xfrm>
        </p:grpSpPr>
        <p:grpSp>
          <p:nvGrpSpPr>
            <p:cNvPr id="526" name="Google Shape;526;p40"/>
            <p:cNvGrpSpPr/>
            <p:nvPr/>
          </p:nvGrpSpPr>
          <p:grpSpPr>
            <a:xfrm>
              <a:off x="-1639881" y="-652843"/>
              <a:ext cx="6501638" cy="7304339"/>
              <a:chOff x="236538" y="1588"/>
              <a:chExt cx="4127500" cy="4637087"/>
            </a:xfrm>
          </p:grpSpPr>
          <p:sp>
            <p:nvSpPr>
              <p:cNvPr id="527" name="Google Shape;527;p40"/>
              <p:cNvSpPr/>
              <p:nvPr/>
            </p:nvSpPr>
            <p:spPr>
              <a:xfrm>
                <a:off x="1106488" y="3094038"/>
                <a:ext cx="98400" cy="13368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8" name="Google Shape;528;p40"/>
              <p:cNvSpPr/>
              <p:nvPr/>
            </p:nvSpPr>
            <p:spPr>
              <a:xfrm>
                <a:off x="1450976" y="3094039"/>
                <a:ext cx="85800" cy="13368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9" name="Google Shape;529;p40"/>
              <p:cNvSpPr/>
              <p:nvPr/>
            </p:nvSpPr>
            <p:spPr>
              <a:xfrm>
                <a:off x="1147763" y="3148013"/>
                <a:ext cx="357300" cy="63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0" name="Google Shape;530;p40"/>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1" name="Google Shape;531;p40"/>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2" name="Google Shape;532;p40"/>
              <p:cNvSpPr/>
              <p:nvPr/>
            </p:nvSpPr>
            <p:spPr>
              <a:xfrm>
                <a:off x="1147763" y="3441700"/>
                <a:ext cx="357300" cy="63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3" name="Google Shape;533;p40"/>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4" name="Google Shape;534;p40"/>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5" name="Google Shape;535;p40"/>
              <p:cNvSpPr/>
              <p:nvPr/>
            </p:nvSpPr>
            <p:spPr>
              <a:xfrm>
                <a:off x="1147763" y="3733800"/>
                <a:ext cx="357300" cy="63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6" name="Google Shape;536;p40"/>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7" name="Google Shape;537;p40"/>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8" name="Google Shape;538;p40"/>
              <p:cNvSpPr/>
              <p:nvPr/>
            </p:nvSpPr>
            <p:spPr>
              <a:xfrm>
                <a:off x="1147763" y="4027488"/>
                <a:ext cx="357300" cy="63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9" name="Google Shape;539;p40"/>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0" name="Google Shape;540;p40"/>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1" name="Google Shape;541;p40"/>
              <p:cNvSpPr/>
              <p:nvPr/>
            </p:nvSpPr>
            <p:spPr>
              <a:xfrm>
                <a:off x="1106488" y="1897063"/>
                <a:ext cx="98400" cy="12828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2" name="Google Shape;542;p40"/>
              <p:cNvSpPr/>
              <p:nvPr/>
            </p:nvSpPr>
            <p:spPr>
              <a:xfrm>
                <a:off x="1450975" y="1897063"/>
                <a:ext cx="85800" cy="12828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3" name="Google Shape;543;p40"/>
              <p:cNvSpPr/>
              <p:nvPr/>
            </p:nvSpPr>
            <p:spPr>
              <a:xfrm>
                <a:off x="1147763" y="1897063"/>
                <a:ext cx="357300" cy="63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4" name="Google Shape;544;p40"/>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5" name="Google Shape;545;p40"/>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6" name="Google Shape;546;p40"/>
              <p:cNvSpPr/>
              <p:nvPr/>
            </p:nvSpPr>
            <p:spPr>
              <a:xfrm>
                <a:off x="1147763" y="2189163"/>
                <a:ext cx="357300" cy="63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7" name="Google Shape;547;p40"/>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8" name="Google Shape;548;p40"/>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9" name="Google Shape;549;p40"/>
              <p:cNvSpPr/>
              <p:nvPr/>
            </p:nvSpPr>
            <p:spPr>
              <a:xfrm>
                <a:off x="1147763" y="2482850"/>
                <a:ext cx="357300" cy="63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0" name="Google Shape;550;p40"/>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1" name="Google Shape;551;p40"/>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2" name="Google Shape;552;p40"/>
              <p:cNvSpPr/>
              <p:nvPr/>
            </p:nvSpPr>
            <p:spPr>
              <a:xfrm>
                <a:off x="1147763" y="2774950"/>
                <a:ext cx="357300" cy="63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3" name="Google Shape;553;p40"/>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4" name="Google Shape;554;p40"/>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5" name="Google Shape;555;p40"/>
              <p:cNvSpPr/>
              <p:nvPr/>
            </p:nvSpPr>
            <p:spPr>
              <a:xfrm>
                <a:off x="1179513" y="919163"/>
                <a:ext cx="44400" cy="9810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6" name="Google Shape;556;p40"/>
              <p:cNvSpPr/>
              <p:nvPr/>
            </p:nvSpPr>
            <p:spPr>
              <a:xfrm>
                <a:off x="1412875" y="919163"/>
                <a:ext cx="54000" cy="9810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7" name="Google Shape;557;p40"/>
              <p:cNvSpPr/>
              <p:nvPr/>
            </p:nvSpPr>
            <p:spPr>
              <a:xfrm>
                <a:off x="1179513" y="915988"/>
                <a:ext cx="274500" cy="477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8" name="Google Shape;558;p40"/>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9" name="Google Shape;559;p40"/>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0" name="Google Shape;560;p40"/>
              <p:cNvSpPr/>
              <p:nvPr/>
            </p:nvSpPr>
            <p:spPr>
              <a:xfrm>
                <a:off x="1179513" y="1141413"/>
                <a:ext cx="274500" cy="477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1" name="Google Shape;561;p40"/>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2" name="Google Shape;562;p40"/>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3" name="Google Shape;563;p40"/>
              <p:cNvSpPr/>
              <p:nvPr/>
            </p:nvSpPr>
            <p:spPr>
              <a:xfrm>
                <a:off x="1179513" y="1365250"/>
                <a:ext cx="274500" cy="477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4" name="Google Shape;564;p40"/>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5" name="Google Shape;565;p40"/>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6" name="Google Shape;566;p40"/>
              <p:cNvSpPr/>
              <p:nvPr/>
            </p:nvSpPr>
            <p:spPr>
              <a:xfrm>
                <a:off x="1179513" y="1590675"/>
                <a:ext cx="274500" cy="444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7" name="Google Shape;567;p40"/>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8" name="Google Shape;568;p40"/>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9" name="Google Shape;569;p40"/>
              <p:cNvSpPr/>
              <p:nvPr/>
            </p:nvSpPr>
            <p:spPr>
              <a:xfrm>
                <a:off x="1182688" y="217488"/>
                <a:ext cx="44400" cy="746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0" name="Google Shape;570;p40"/>
              <p:cNvSpPr/>
              <p:nvPr/>
            </p:nvSpPr>
            <p:spPr>
              <a:xfrm>
                <a:off x="1416050" y="217488"/>
                <a:ext cx="54000" cy="746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1" name="Google Shape;571;p40"/>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2" name="Google Shape;572;p40"/>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3" name="Google Shape;573;p40"/>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4" name="Google Shape;574;p40"/>
              <p:cNvSpPr/>
              <p:nvPr/>
            </p:nvSpPr>
            <p:spPr>
              <a:xfrm>
                <a:off x="1182688" y="431800"/>
                <a:ext cx="274500" cy="477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5" name="Google Shape;575;p40"/>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6" name="Google Shape;576;p40"/>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7" name="Google Shape;577;p40"/>
              <p:cNvSpPr/>
              <p:nvPr/>
            </p:nvSpPr>
            <p:spPr>
              <a:xfrm>
                <a:off x="1182688" y="654050"/>
                <a:ext cx="274500" cy="477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8" name="Google Shape;578;p40"/>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9" name="Google Shape;579;p40"/>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0" name="Google Shape;580;p40"/>
              <p:cNvSpPr/>
              <p:nvPr/>
            </p:nvSpPr>
            <p:spPr>
              <a:xfrm>
                <a:off x="398463" y="755650"/>
                <a:ext cx="825600" cy="39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1" name="Google Shape;581;p40"/>
              <p:cNvSpPr/>
              <p:nvPr/>
            </p:nvSpPr>
            <p:spPr>
              <a:xfrm>
                <a:off x="398463" y="950913"/>
                <a:ext cx="825600" cy="444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2" name="Google Shape;582;p40"/>
              <p:cNvSpPr/>
              <p:nvPr/>
            </p:nvSpPr>
            <p:spPr>
              <a:xfrm>
                <a:off x="1185863" y="755650"/>
                <a:ext cx="381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3" name="Google Shape;583;p40"/>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4" name="Google Shape;584;p40"/>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5" name="Google Shape;585;p40"/>
              <p:cNvSpPr/>
              <p:nvPr/>
            </p:nvSpPr>
            <p:spPr>
              <a:xfrm>
                <a:off x="996950" y="755650"/>
                <a:ext cx="396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6" name="Google Shape;586;p40"/>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7" name="Google Shape;587;p40"/>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8" name="Google Shape;588;p40"/>
              <p:cNvSpPr/>
              <p:nvPr/>
            </p:nvSpPr>
            <p:spPr>
              <a:xfrm>
                <a:off x="806450" y="755650"/>
                <a:ext cx="414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9" name="Google Shape;589;p40"/>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0" name="Google Shape;590;p40"/>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1" name="Google Shape;591;p40"/>
              <p:cNvSpPr/>
              <p:nvPr/>
            </p:nvSpPr>
            <p:spPr>
              <a:xfrm>
                <a:off x="617538" y="755650"/>
                <a:ext cx="429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2" name="Google Shape;592;p40"/>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3" name="Google Shape;593;p40"/>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4" name="Google Shape;594;p40"/>
              <p:cNvSpPr/>
              <p:nvPr/>
            </p:nvSpPr>
            <p:spPr>
              <a:xfrm>
                <a:off x="1504950" y="755650"/>
                <a:ext cx="822300" cy="39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5" name="Google Shape;595;p40"/>
              <p:cNvSpPr/>
              <p:nvPr/>
            </p:nvSpPr>
            <p:spPr>
              <a:xfrm>
                <a:off x="1504950" y="950913"/>
                <a:ext cx="822300" cy="444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6" name="Google Shape;596;p40"/>
              <p:cNvSpPr/>
              <p:nvPr/>
            </p:nvSpPr>
            <p:spPr>
              <a:xfrm>
                <a:off x="2292350" y="755650"/>
                <a:ext cx="381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7" name="Google Shape;597;p40"/>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8" name="Google Shape;598;p40"/>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9" name="Google Shape;599;p40"/>
              <p:cNvSpPr/>
              <p:nvPr/>
            </p:nvSpPr>
            <p:spPr>
              <a:xfrm>
                <a:off x="2100263" y="755650"/>
                <a:ext cx="414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0" name="Google Shape;600;p40"/>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1" name="Google Shape;601;p40"/>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2" name="Google Shape;602;p40"/>
              <p:cNvSpPr/>
              <p:nvPr/>
            </p:nvSpPr>
            <p:spPr>
              <a:xfrm>
                <a:off x="1912938" y="755650"/>
                <a:ext cx="414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3" name="Google Shape;603;p40"/>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4" name="Google Shape;604;p40"/>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5" name="Google Shape;605;p40"/>
              <p:cNvSpPr/>
              <p:nvPr/>
            </p:nvSpPr>
            <p:spPr>
              <a:xfrm>
                <a:off x="1724025" y="755650"/>
                <a:ext cx="381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6" name="Google Shape;606;p40"/>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7" name="Google Shape;607;p40"/>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8" name="Google Shape;608;p40"/>
              <p:cNvSpPr/>
              <p:nvPr/>
            </p:nvSpPr>
            <p:spPr>
              <a:xfrm>
                <a:off x="2266950" y="755650"/>
                <a:ext cx="825600" cy="39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9" name="Google Shape;609;p40"/>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0" name="Google Shape;610;p40"/>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1" name="Google Shape;611;p40"/>
              <p:cNvSpPr/>
              <p:nvPr/>
            </p:nvSpPr>
            <p:spPr>
              <a:xfrm>
                <a:off x="3054350" y="755650"/>
                <a:ext cx="414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2" name="Google Shape;612;p40"/>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3" name="Google Shape;613;p40"/>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4" name="Google Shape;614;p40"/>
              <p:cNvSpPr/>
              <p:nvPr/>
            </p:nvSpPr>
            <p:spPr>
              <a:xfrm>
                <a:off x="2865438" y="755650"/>
                <a:ext cx="381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5" name="Google Shape;615;p40"/>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6" name="Google Shape;616;p40"/>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7" name="Google Shape;617;p40"/>
              <p:cNvSpPr/>
              <p:nvPr/>
            </p:nvSpPr>
            <p:spPr>
              <a:xfrm>
                <a:off x="2674938" y="755650"/>
                <a:ext cx="414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8" name="Google Shape;618;p40"/>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9" name="Google Shape;619;p40"/>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0" name="Google Shape;620;p40"/>
              <p:cNvSpPr/>
              <p:nvPr/>
            </p:nvSpPr>
            <p:spPr>
              <a:xfrm>
                <a:off x="2486025" y="755650"/>
                <a:ext cx="41400" cy="2301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1" name="Google Shape;621;p40"/>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2" name="Google Shape;622;p40"/>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3" name="Google Shape;623;p40"/>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4" name="Google Shape;624;p40"/>
              <p:cNvSpPr/>
              <p:nvPr/>
            </p:nvSpPr>
            <p:spPr>
              <a:xfrm>
                <a:off x="236538" y="698500"/>
                <a:ext cx="219000" cy="4905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5" name="Google Shape;625;p40"/>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6" name="Google Shape;626;p40"/>
              <p:cNvSpPr/>
              <p:nvPr/>
            </p:nvSpPr>
            <p:spPr>
              <a:xfrm>
                <a:off x="3044825" y="752475"/>
                <a:ext cx="771600" cy="366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7" name="Google Shape;627;p40"/>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8" name="Google Shape;628;p40"/>
              <p:cNvSpPr/>
              <p:nvPr/>
            </p:nvSpPr>
            <p:spPr>
              <a:xfrm>
                <a:off x="3781425" y="752475"/>
                <a:ext cx="34800" cy="2142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9" name="Google Shape;629;p40"/>
              <p:cNvSpPr/>
              <p:nvPr/>
            </p:nvSpPr>
            <p:spPr>
              <a:xfrm>
                <a:off x="3949700" y="820738"/>
                <a:ext cx="38100" cy="1332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0" name="Google Shape;630;p40"/>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1" name="Google Shape;631;p40"/>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2" name="Google Shape;632;p40"/>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3" name="Google Shape;633;p40"/>
              <p:cNvSpPr/>
              <p:nvPr/>
            </p:nvSpPr>
            <p:spPr>
              <a:xfrm>
                <a:off x="3602038" y="752475"/>
                <a:ext cx="38100" cy="2142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4" name="Google Shape;634;p40"/>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5" name="Google Shape;635;p40"/>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6" name="Google Shape;636;p40"/>
              <p:cNvSpPr/>
              <p:nvPr/>
            </p:nvSpPr>
            <p:spPr>
              <a:xfrm>
                <a:off x="3427413" y="752475"/>
                <a:ext cx="38100" cy="2142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7" name="Google Shape;637;p40"/>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8" name="Google Shape;638;p40"/>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9" name="Google Shape;639;p40"/>
              <p:cNvSpPr/>
              <p:nvPr/>
            </p:nvSpPr>
            <p:spPr>
              <a:xfrm>
                <a:off x="3251200" y="752475"/>
                <a:ext cx="34800" cy="2142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0" name="Google Shape;640;p40"/>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1" name="Google Shape;641;p40"/>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2" name="Google Shape;642;p40"/>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43" name="Google Shape;643;p40"/>
            <p:cNvGrpSpPr/>
            <p:nvPr/>
          </p:nvGrpSpPr>
          <p:grpSpPr>
            <a:xfrm>
              <a:off x="4250562" y="757226"/>
              <a:ext cx="1103034" cy="4067746"/>
              <a:chOff x="9604664" y="-3280047"/>
              <a:chExt cx="1600224" cy="5901271"/>
            </a:xfrm>
          </p:grpSpPr>
          <p:grpSp>
            <p:nvGrpSpPr>
              <p:cNvPr id="644" name="Google Shape;644;p40"/>
              <p:cNvGrpSpPr/>
              <p:nvPr/>
            </p:nvGrpSpPr>
            <p:grpSpPr>
              <a:xfrm>
                <a:off x="10090815" y="-3280047"/>
                <a:ext cx="455613" cy="4540251"/>
                <a:chOff x="2149974" y="-3713177"/>
                <a:chExt cx="455613" cy="4540251"/>
              </a:xfrm>
            </p:grpSpPr>
            <p:sp>
              <p:nvSpPr>
                <p:cNvPr id="645" name="Google Shape;645;p40"/>
                <p:cNvSpPr/>
                <p:nvPr/>
              </p:nvSpPr>
              <p:spPr>
                <a:xfrm>
                  <a:off x="2149974" y="-3713177"/>
                  <a:ext cx="377825" cy="3998913"/>
                </a:xfrm>
                <a:custGeom>
                  <a:avLst/>
                  <a:gdLst/>
                  <a:ahLst/>
                  <a:cxnLst/>
                  <a:rect l="l" t="t" r="r" b="b"/>
                  <a:pathLst>
                    <a:path w="238" h="2519" extrusionOk="0">
                      <a:moveTo>
                        <a:pt x="203" y="38"/>
                      </a:moveTo>
                      <a:lnTo>
                        <a:pt x="193" y="2487"/>
                      </a:lnTo>
                      <a:lnTo>
                        <a:pt x="111" y="2487"/>
                      </a:lnTo>
                      <a:lnTo>
                        <a:pt x="35" y="6"/>
                      </a:lnTo>
                      <a:lnTo>
                        <a:pt x="0" y="0"/>
                      </a:lnTo>
                      <a:lnTo>
                        <a:pt x="76" y="2503"/>
                      </a:lnTo>
                      <a:lnTo>
                        <a:pt x="76" y="2519"/>
                      </a:lnTo>
                      <a:lnTo>
                        <a:pt x="225" y="2519"/>
                      </a:lnTo>
                      <a:lnTo>
                        <a:pt x="238" y="38"/>
                      </a:lnTo>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6" name="Google Shape;646;p40"/>
                <p:cNvSpPr/>
                <p:nvPr/>
              </p:nvSpPr>
              <p:spPr>
                <a:xfrm>
                  <a:off x="2299199" y="488936"/>
                  <a:ext cx="303213" cy="338138"/>
                </a:xfrm>
                <a:custGeom>
                  <a:avLst/>
                  <a:gdLst/>
                  <a:ahLst/>
                  <a:cxnLst/>
                  <a:rect l="l" t="t" r="r" b="b"/>
                  <a:pathLst>
                    <a:path w="93" h="106" extrusionOk="0">
                      <a:moveTo>
                        <a:pt x="29" y="2"/>
                      </a:moveTo>
                      <a:cubicBezTo>
                        <a:pt x="28" y="0"/>
                        <a:pt x="25" y="0"/>
                        <a:pt x="24" y="2"/>
                      </a:cubicBezTo>
                      <a:cubicBezTo>
                        <a:pt x="18" y="10"/>
                        <a:pt x="4" y="30"/>
                        <a:pt x="2" y="51"/>
                      </a:cubicBezTo>
                      <a:cubicBezTo>
                        <a:pt x="0" y="71"/>
                        <a:pt x="10" y="93"/>
                        <a:pt x="32" y="100"/>
                      </a:cubicBezTo>
                      <a:cubicBezTo>
                        <a:pt x="51" y="106"/>
                        <a:pt x="76" y="101"/>
                        <a:pt x="84" y="86"/>
                      </a:cubicBezTo>
                      <a:cubicBezTo>
                        <a:pt x="93" y="69"/>
                        <a:pt x="87" y="52"/>
                        <a:pt x="86" y="46"/>
                      </a:cubicBezTo>
                      <a:cubicBezTo>
                        <a:pt x="86" y="45"/>
                        <a:pt x="86" y="44"/>
                        <a:pt x="86" y="43"/>
                      </a:cubicBezTo>
                      <a:cubicBezTo>
                        <a:pt x="86" y="42"/>
                        <a:pt x="86" y="41"/>
                        <a:pt x="86" y="40"/>
                      </a:cubicBezTo>
                      <a:cubicBezTo>
                        <a:pt x="85" y="38"/>
                        <a:pt x="85" y="34"/>
                        <a:pt x="84" y="31"/>
                      </a:cubicBezTo>
                      <a:cubicBezTo>
                        <a:pt x="83" y="27"/>
                        <a:pt x="77" y="28"/>
                        <a:pt x="77" y="32"/>
                      </a:cubicBezTo>
                      <a:cubicBezTo>
                        <a:pt x="77" y="35"/>
                        <a:pt x="77" y="38"/>
                        <a:pt x="77" y="39"/>
                      </a:cubicBezTo>
                      <a:cubicBezTo>
                        <a:pt x="77" y="40"/>
                        <a:pt x="77" y="41"/>
                        <a:pt x="77" y="42"/>
                      </a:cubicBezTo>
                      <a:cubicBezTo>
                        <a:pt x="76" y="50"/>
                        <a:pt x="74" y="60"/>
                        <a:pt x="71" y="65"/>
                      </a:cubicBezTo>
                      <a:cubicBezTo>
                        <a:pt x="65" y="75"/>
                        <a:pt x="44" y="74"/>
                        <a:pt x="40" y="63"/>
                      </a:cubicBezTo>
                      <a:cubicBezTo>
                        <a:pt x="36" y="52"/>
                        <a:pt x="45" y="34"/>
                        <a:pt x="49" y="27"/>
                      </a:cubicBezTo>
                      <a:cubicBezTo>
                        <a:pt x="50" y="26"/>
                        <a:pt x="50" y="24"/>
                        <a:pt x="49" y="23"/>
                      </a:cubicBezTo>
                      <a:lnTo>
                        <a:pt x="29" y="2"/>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7" name="Google Shape;647;p40"/>
                <p:cNvSpPr/>
                <p:nvPr/>
              </p:nvSpPr>
              <p:spPr>
                <a:xfrm>
                  <a:off x="2181724" y="101586"/>
                  <a:ext cx="423863" cy="490538"/>
                </a:xfrm>
                <a:custGeom>
                  <a:avLst/>
                  <a:gdLst/>
                  <a:ahLst/>
                  <a:cxnLst/>
                  <a:rect l="l" t="t" r="r" b="b"/>
                  <a:pathLst>
                    <a:path w="130" h="154" extrusionOk="0">
                      <a:moveTo>
                        <a:pt x="114" y="11"/>
                      </a:moveTo>
                      <a:cubicBezTo>
                        <a:pt x="108" y="4"/>
                        <a:pt x="100" y="0"/>
                        <a:pt x="91" y="0"/>
                      </a:cubicBezTo>
                      <a:cubicBezTo>
                        <a:pt x="65" y="0"/>
                        <a:pt x="65" y="0"/>
                        <a:pt x="65" y="0"/>
                      </a:cubicBezTo>
                      <a:cubicBezTo>
                        <a:pt x="39" y="0"/>
                        <a:pt x="39" y="0"/>
                        <a:pt x="39" y="0"/>
                      </a:cubicBezTo>
                      <a:cubicBezTo>
                        <a:pt x="30" y="0"/>
                        <a:pt x="22" y="4"/>
                        <a:pt x="16" y="11"/>
                      </a:cubicBezTo>
                      <a:cubicBezTo>
                        <a:pt x="8" y="20"/>
                        <a:pt x="8" y="20"/>
                        <a:pt x="8" y="20"/>
                      </a:cubicBezTo>
                      <a:cubicBezTo>
                        <a:pt x="3" y="25"/>
                        <a:pt x="0" y="33"/>
                        <a:pt x="0" y="40"/>
                      </a:cubicBezTo>
                      <a:cubicBezTo>
                        <a:pt x="0" y="79"/>
                        <a:pt x="0" y="79"/>
                        <a:pt x="0" y="79"/>
                      </a:cubicBezTo>
                      <a:cubicBezTo>
                        <a:pt x="0" y="85"/>
                        <a:pt x="2" y="91"/>
                        <a:pt x="6" y="97"/>
                      </a:cubicBezTo>
                      <a:cubicBezTo>
                        <a:pt x="37" y="141"/>
                        <a:pt x="37" y="141"/>
                        <a:pt x="37" y="141"/>
                      </a:cubicBezTo>
                      <a:cubicBezTo>
                        <a:pt x="43" y="149"/>
                        <a:pt x="52" y="154"/>
                        <a:pt x="62" y="154"/>
                      </a:cubicBezTo>
                      <a:cubicBezTo>
                        <a:pt x="65" y="154"/>
                        <a:pt x="65" y="154"/>
                        <a:pt x="65" y="154"/>
                      </a:cubicBezTo>
                      <a:cubicBezTo>
                        <a:pt x="68" y="154"/>
                        <a:pt x="68" y="154"/>
                        <a:pt x="68" y="154"/>
                      </a:cubicBezTo>
                      <a:cubicBezTo>
                        <a:pt x="78" y="154"/>
                        <a:pt x="87" y="149"/>
                        <a:pt x="93" y="141"/>
                      </a:cubicBezTo>
                      <a:cubicBezTo>
                        <a:pt x="124" y="97"/>
                        <a:pt x="124" y="97"/>
                        <a:pt x="124" y="97"/>
                      </a:cubicBezTo>
                      <a:cubicBezTo>
                        <a:pt x="128" y="91"/>
                        <a:pt x="130" y="85"/>
                        <a:pt x="130" y="79"/>
                      </a:cubicBezTo>
                      <a:cubicBezTo>
                        <a:pt x="130" y="40"/>
                        <a:pt x="130" y="40"/>
                        <a:pt x="130" y="40"/>
                      </a:cubicBezTo>
                      <a:cubicBezTo>
                        <a:pt x="130" y="33"/>
                        <a:pt x="127" y="25"/>
                        <a:pt x="122" y="20"/>
                      </a:cubicBezTo>
                      <a:lnTo>
                        <a:pt x="114" y="11"/>
                      </a:lnTo>
                      <a:close/>
                    </a:path>
                  </a:pathLst>
                </a:cu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48" name="Google Shape;648;p40"/>
              <p:cNvGrpSpPr/>
              <p:nvPr/>
            </p:nvGrpSpPr>
            <p:grpSpPr>
              <a:xfrm>
                <a:off x="9610292" y="1366441"/>
                <a:ext cx="1594596" cy="1254784"/>
                <a:chOff x="4501217" y="2328648"/>
                <a:chExt cx="736500" cy="579550"/>
              </a:xfrm>
            </p:grpSpPr>
            <p:sp>
              <p:nvSpPr>
                <p:cNvPr id="649" name="Google Shape;649;p40"/>
                <p:cNvSpPr/>
                <p:nvPr/>
              </p:nvSpPr>
              <p:spPr>
                <a:xfrm>
                  <a:off x="4501217" y="2411198"/>
                  <a:ext cx="736500" cy="2412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0" name="Google Shape;650;p40"/>
                <p:cNvSpPr/>
                <p:nvPr/>
              </p:nvSpPr>
              <p:spPr>
                <a:xfrm>
                  <a:off x="4772680" y="2328648"/>
                  <a:ext cx="187200" cy="1239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1" name="Google Shape;651;p40"/>
                <p:cNvSpPr/>
                <p:nvPr/>
              </p:nvSpPr>
              <p:spPr>
                <a:xfrm>
                  <a:off x="4501217" y="2665198"/>
                  <a:ext cx="736500" cy="243000"/>
                </a:xfrm>
                <a:prstGeom prst="rect">
                  <a:avLst/>
                </a:prstGeom>
                <a:solidFill>
                  <a:srgbClr val="5E5E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52" name="Google Shape;652;p40"/>
              <p:cNvGrpSpPr/>
              <p:nvPr/>
            </p:nvGrpSpPr>
            <p:grpSpPr>
              <a:xfrm>
                <a:off x="9604664" y="1187749"/>
                <a:ext cx="1584300" cy="352500"/>
                <a:chOff x="9590919" y="872582"/>
                <a:chExt cx="1584300" cy="352500"/>
              </a:xfrm>
            </p:grpSpPr>
            <p:cxnSp>
              <p:nvCxnSpPr>
                <p:cNvPr id="653" name="Google Shape;653;p40"/>
                <p:cNvCxnSpPr>
                  <a:stCxn id="646" idx="3"/>
                </p:cNvCxnSpPr>
                <p:nvPr/>
              </p:nvCxnSpPr>
              <p:spPr>
                <a:xfrm flipH="1">
                  <a:off x="9590919" y="872582"/>
                  <a:ext cx="767100" cy="352500"/>
                </a:xfrm>
                <a:prstGeom prst="straightConnector1">
                  <a:avLst/>
                </a:prstGeom>
                <a:noFill/>
                <a:ln w="22225" cap="flat" cmpd="sng">
                  <a:solidFill>
                    <a:srgbClr val="262626"/>
                  </a:solidFill>
                  <a:prstDash val="solid"/>
                  <a:miter lim="800000"/>
                  <a:headEnd type="none" w="sm" len="sm"/>
                  <a:tailEnd type="none" w="sm" len="sm"/>
                </a:ln>
              </p:spPr>
            </p:cxnSp>
            <p:cxnSp>
              <p:nvCxnSpPr>
                <p:cNvPr id="654" name="Google Shape;654;p40"/>
                <p:cNvCxnSpPr>
                  <a:stCxn id="646" idx="3"/>
                </p:cNvCxnSpPr>
                <p:nvPr/>
              </p:nvCxnSpPr>
              <p:spPr>
                <a:xfrm>
                  <a:off x="10358019" y="872582"/>
                  <a:ext cx="817200" cy="352500"/>
                </a:xfrm>
                <a:prstGeom prst="straightConnector1">
                  <a:avLst/>
                </a:prstGeom>
                <a:noFill/>
                <a:ln w="22225" cap="flat" cmpd="sng">
                  <a:solidFill>
                    <a:srgbClr val="262626"/>
                  </a:solidFill>
                  <a:prstDash val="solid"/>
                  <a:miter lim="800000"/>
                  <a:headEnd type="none" w="sm" len="sm"/>
                  <a:tailEnd type="none" w="sm" len="sm"/>
                </a:ln>
              </p:spPr>
            </p:cxnSp>
          </p:grpSp>
        </p:grpSp>
      </p:grpSp>
      <p:sp>
        <p:nvSpPr>
          <p:cNvPr id="655" name="Google Shape;655;p40"/>
          <p:cNvSpPr txBox="1"/>
          <p:nvPr/>
        </p:nvSpPr>
        <p:spPr>
          <a:xfrm>
            <a:off x="3845675" y="336825"/>
            <a:ext cx="5041200" cy="661800"/>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 sz="3700" b="1">
                <a:solidFill>
                  <a:srgbClr val="B05800"/>
                </a:solidFill>
              </a:rPr>
              <a:t>PPE Safety Detection </a:t>
            </a:r>
            <a:endParaRPr sz="6000" b="1">
              <a:solidFill>
                <a:srgbClr val="B05800"/>
              </a:solidFill>
            </a:endParaRPr>
          </a:p>
        </p:txBody>
      </p:sp>
      <p:sp>
        <p:nvSpPr>
          <p:cNvPr id="656" name="Google Shape;656;p40"/>
          <p:cNvSpPr txBox="1"/>
          <p:nvPr/>
        </p:nvSpPr>
        <p:spPr>
          <a:xfrm>
            <a:off x="3841050" y="998625"/>
            <a:ext cx="4621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Using Computer Vision</a:t>
            </a:r>
            <a:endParaRPr sz="2500"/>
          </a:p>
        </p:txBody>
      </p:sp>
      <p:sp>
        <p:nvSpPr>
          <p:cNvPr id="657" name="Google Shape;657;p40"/>
          <p:cNvSpPr txBox="1"/>
          <p:nvPr/>
        </p:nvSpPr>
        <p:spPr>
          <a:xfrm>
            <a:off x="3475075" y="4488500"/>
            <a:ext cx="56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Old Standard TT"/>
                <a:ea typeface="Old Standard TT"/>
                <a:cs typeface="Old Standard TT"/>
                <a:sym typeface="Old Standard TT"/>
              </a:rPr>
              <a:t>IBM SGUNITED IMVAI-0402 TEAM 2 AI PROJECT April.’21</a:t>
            </a:r>
            <a:endParaRPr>
              <a:solidFill>
                <a:srgbClr val="FFFFFF"/>
              </a:solidFill>
            </a:endParaRPr>
          </a:p>
        </p:txBody>
      </p:sp>
      <p:grpSp>
        <p:nvGrpSpPr>
          <p:cNvPr id="658" name="Google Shape;658;p40"/>
          <p:cNvGrpSpPr/>
          <p:nvPr/>
        </p:nvGrpSpPr>
        <p:grpSpPr>
          <a:xfrm>
            <a:off x="-40875" y="5016512"/>
            <a:ext cx="9225705" cy="128126"/>
            <a:chOff x="-48040" y="6512575"/>
            <a:chExt cx="12300940" cy="364200"/>
          </a:xfrm>
        </p:grpSpPr>
        <p:sp>
          <p:nvSpPr>
            <p:cNvPr id="659" name="Google Shape;659;p40"/>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60" name="Google Shape;660;p40"/>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661" name="Google Shape;661;p40"/>
          <p:cNvGrpSpPr/>
          <p:nvPr/>
        </p:nvGrpSpPr>
        <p:grpSpPr>
          <a:xfrm>
            <a:off x="-72475" y="12"/>
            <a:ext cx="9225705" cy="128126"/>
            <a:chOff x="-48040" y="6512575"/>
            <a:chExt cx="12300940" cy="364200"/>
          </a:xfrm>
        </p:grpSpPr>
        <p:sp>
          <p:nvSpPr>
            <p:cNvPr id="662" name="Google Shape;662;p40"/>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63" name="Google Shape;663;p40"/>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60"/>
          <p:cNvSpPr txBox="1"/>
          <p:nvPr/>
        </p:nvSpPr>
        <p:spPr>
          <a:xfrm>
            <a:off x="609600" y="228600"/>
            <a:ext cx="5061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Problem </a:t>
            </a:r>
            <a:r>
              <a:rPr lang="en" sz="2400">
                <a:solidFill>
                  <a:srgbClr val="CD6600"/>
                </a:solidFill>
              </a:rPr>
              <a:t>Statement</a:t>
            </a:r>
            <a:endParaRPr sz="2400">
              <a:solidFill>
                <a:srgbClr val="CD6600"/>
              </a:solidFill>
            </a:endParaRPr>
          </a:p>
        </p:txBody>
      </p:sp>
      <p:grpSp>
        <p:nvGrpSpPr>
          <p:cNvPr id="1987" name="Google Shape;1987;p60"/>
          <p:cNvGrpSpPr/>
          <p:nvPr/>
        </p:nvGrpSpPr>
        <p:grpSpPr>
          <a:xfrm>
            <a:off x="-15777" y="1102166"/>
            <a:ext cx="9144498" cy="292368"/>
            <a:chOff x="3638881" y="1932349"/>
            <a:chExt cx="12210572" cy="379846"/>
          </a:xfrm>
        </p:grpSpPr>
        <p:sp>
          <p:nvSpPr>
            <p:cNvPr id="1988" name="Google Shape;1988;p60"/>
            <p:cNvSpPr/>
            <p:nvPr/>
          </p:nvSpPr>
          <p:spPr>
            <a:xfrm>
              <a:off x="3657453" y="1932349"/>
              <a:ext cx="12192000" cy="379800"/>
            </a:xfrm>
            <a:prstGeom prst="rect">
              <a:avLst/>
            </a:prstGeom>
            <a:solidFill>
              <a:srgbClr val="F27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89" name="Google Shape;1989;p60"/>
            <p:cNvSpPr/>
            <p:nvPr/>
          </p:nvSpPr>
          <p:spPr>
            <a:xfrm>
              <a:off x="3638881" y="1933431"/>
              <a:ext cx="12192000" cy="378764"/>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990" name="Google Shape;1990;p60"/>
          <p:cNvSpPr txBox="1"/>
          <p:nvPr/>
        </p:nvSpPr>
        <p:spPr>
          <a:xfrm>
            <a:off x="757075" y="1602650"/>
            <a:ext cx="7435500" cy="1647000"/>
          </a:xfrm>
          <a:prstGeom prst="rect">
            <a:avLst/>
          </a:prstGeom>
          <a:noFill/>
          <a:ln>
            <a:noFill/>
          </a:ln>
        </p:spPr>
        <p:txBody>
          <a:bodyPr spcFirstLastPara="1" wrap="square" lIns="91425" tIns="91425" rIns="91425" bIns="91425" anchor="t" anchorCtr="0">
            <a:spAutoFit/>
          </a:bodyPr>
          <a:lstStyle/>
          <a:p>
            <a:pPr marL="457200" lvl="0" indent="0" algn="just" rtl="0">
              <a:spcBef>
                <a:spcPts val="0"/>
              </a:spcBef>
              <a:spcAft>
                <a:spcPts val="0"/>
              </a:spcAft>
              <a:buClr>
                <a:schemeClr val="dk1"/>
              </a:buClr>
              <a:buSzPts val="1100"/>
              <a:buFont typeface="Arial"/>
              <a:buNone/>
            </a:pPr>
            <a:r>
              <a:rPr lang="en" sz="1900">
                <a:solidFill>
                  <a:schemeClr val="dk1"/>
                </a:solidFill>
              </a:rPr>
              <a:t>How might we better support the Safety Officer in his supervision job to detect PPE safety breaches by on site workers so that he could take prompt preemptive measures to enforce compliance on the part of workers in order to achieve zero loss time injury (LTI).</a:t>
            </a:r>
            <a:endParaRPr sz="1900">
              <a:solidFill>
                <a:schemeClr val="dk1"/>
              </a:solidFill>
            </a:endParaRPr>
          </a:p>
        </p:txBody>
      </p:sp>
      <p:grpSp>
        <p:nvGrpSpPr>
          <p:cNvPr id="1991" name="Google Shape;1991;p60"/>
          <p:cNvGrpSpPr/>
          <p:nvPr/>
        </p:nvGrpSpPr>
        <p:grpSpPr>
          <a:xfrm>
            <a:off x="-15777" y="3388166"/>
            <a:ext cx="9144498" cy="292368"/>
            <a:chOff x="3638881" y="1932349"/>
            <a:chExt cx="12210572" cy="379846"/>
          </a:xfrm>
        </p:grpSpPr>
        <p:sp>
          <p:nvSpPr>
            <p:cNvPr id="1992" name="Google Shape;1992;p60"/>
            <p:cNvSpPr/>
            <p:nvPr/>
          </p:nvSpPr>
          <p:spPr>
            <a:xfrm>
              <a:off x="3657453" y="1932349"/>
              <a:ext cx="12192000" cy="379800"/>
            </a:xfrm>
            <a:prstGeom prst="rect">
              <a:avLst/>
            </a:prstGeom>
            <a:solidFill>
              <a:srgbClr val="F27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93" name="Google Shape;1993;p60"/>
            <p:cNvSpPr/>
            <p:nvPr/>
          </p:nvSpPr>
          <p:spPr>
            <a:xfrm>
              <a:off x="3638881" y="1933431"/>
              <a:ext cx="12192000" cy="378764"/>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994" name="Google Shape;1994;p60"/>
          <p:cNvSpPr txBox="1"/>
          <p:nvPr/>
        </p:nvSpPr>
        <p:spPr>
          <a:xfrm>
            <a:off x="7162550" y="48644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1999" name="Google Shape;1999;p61"/>
          <p:cNvSpPr/>
          <p:nvPr/>
        </p:nvSpPr>
        <p:spPr>
          <a:xfrm>
            <a:off x="-12587" y="0"/>
            <a:ext cx="9149429" cy="5143500"/>
          </a:xfrm>
          <a:custGeom>
            <a:avLst/>
            <a:gdLst/>
            <a:ahLst/>
            <a:cxnLst/>
            <a:rect l="l" t="t" r="r" b="b"/>
            <a:pathLst>
              <a:path w="12240039" h="6858000" extrusionOk="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765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pSp>
        <p:nvGrpSpPr>
          <p:cNvPr id="2000" name="Google Shape;2000;p61"/>
          <p:cNvGrpSpPr/>
          <p:nvPr/>
        </p:nvGrpSpPr>
        <p:grpSpPr>
          <a:xfrm>
            <a:off x="3091353" y="299065"/>
            <a:ext cx="3850650" cy="3909254"/>
            <a:chOff x="3512204" y="783761"/>
            <a:chExt cx="5134200" cy="5212339"/>
          </a:xfrm>
        </p:grpSpPr>
        <p:sp>
          <p:nvSpPr>
            <p:cNvPr id="2001" name="Google Shape;2001;p61"/>
            <p:cNvSpPr/>
            <p:nvPr/>
          </p:nvSpPr>
          <p:spPr>
            <a:xfrm rot="-2700000">
              <a:off x="4264090" y="1613786"/>
              <a:ext cx="3630428" cy="3630428"/>
            </a:xfrm>
            <a:prstGeom prst="roundRect">
              <a:avLst>
                <a:gd name="adj" fmla="val 5865"/>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02" name="Google Shape;2002;p61"/>
            <p:cNvSpPr/>
            <p:nvPr/>
          </p:nvSpPr>
          <p:spPr>
            <a:xfrm rot="-2700000">
              <a:off x="4264090" y="1535647"/>
              <a:ext cx="3630428" cy="3630428"/>
            </a:xfrm>
            <a:prstGeom prst="roundRect">
              <a:avLst>
                <a:gd name="adj" fmla="val 5865"/>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003" name="Google Shape;2003;p61"/>
          <p:cNvSpPr txBox="1"/>
          <p:nvPr/>
        </p:nvSpPr>
        <p:spPr>
          <a:xfrm>
            <a:off x="3199994" y="2035139"/>
            <a:ext cx="3633300" cy="715800"/>
          </a:xfrm>
          <a:prstGeom prst="rect">
            <a:avLst/>
          </a:prstGeom>
          <a:noFill/>
          <a:ln>
            <a:noFill/>
          </a:ln>
        </p:spPr>
        <p:txBody>
          <a:bodyPr spcFirstLastPara="1" wrap="square" lIns="68575" tIns="34275" rIns="68575" bIns="34275" anchor="ctr" anchorCtr="0">
            <a:spAutoFit/>
          </a:bodyPr>
          <a:lstStyle/>
          <a:p>
            <a:pPr marL="0" lvl="0" indent="0" algn="ctr" rtl="0">
              <a:spcBef>
                <a:spcPts val="0"/>
              </a:spcBef>
              <a:spcAft>
                <a:spcPts val="0"/>
              </a:spcAft>
              <a:buClr>
                <a:schemeClr val="dk1"/>
              </a:buClr>
              <a:buSzPts val="1100"/>
              <a:buFont typeface="Arial"/>
              <a:buNone/>
            </a:pPr>
            <a:r>
              <a:rPr lang="en" sz="2100" b="1">
                <a:solidFill>
                  <a:schemeClr val="dk1"/>
                </a:solidFill>
              </a:rPr>
              <a:t>PROPOSED</a:t>
            </a:r>
            <a:r>
              <a:rPr lang="en" sz="2100" b="1">
                <a:solidFill>
                  <a:schemeClr val="lt1"/>
                </a:solidFill>
              </a:rPr>
              <a:t> </a:t>
            </a:r>
            <a:endParaRPr sz="2100" b="1">
              <a:solidFill>
                <a:schemeClr val="lt1"/>
              </a:solidFill>
            </a:endParaRPr>
          </a:p>
          <a:p>
            <a:pPr marL="0" lvl="0" indent="0" algn="ctr" rtl="0">
              <a:spcBef>
                <a:spcPts val="0"/>
              </a:spcBef>
              <a:spcAft>
                <a:spcPts val="0"/>
              </a:spcAft>
              <a:buClr>
                <a:schemeClr val="dk1"/>
              </a:buClr>
              <a:buSzPts val="1100"/>
              <a:buFont typeface="Arial"/>
              <a:buNone/>
            </a:pPr>
            <a:r>
              <a:rPr lang="en" sz="2100" b="1">
                <a:solidFill>
                  <a:schemeClr val="lt1"/>
                </a:solidFill>
              </a:rPr>
              <a:t>SOLUTION</a:t>
            </a:r>
            <a:endParaRPr sz="2400" b="1"/>
          </a:p>
        </p:txBody>
      </p:sp>
      <p:grpSp>
        <p:nvGrpSpPr>
          <p:cNvPr id="2004" name="Google Shape;2004;p61"/>
          <p:cNvGrpSpPr/>
          <p:nvPr/>
        </p:nvGrpSpPr>
        <p:grpSpPr>
          <a:xfrm>
            <a:off x="-12587" y="4317087"/>
            <a:ext cx="9166805" cy="742430"/>
            <a:chOff x="-16783" y="5884452"/>
            <a:chExt cx="12222407" cy="989907"/>
          </a:xfrm>
        </p:grpSpPr>
        <p:sp>
          <p:nvSpPr>
            <p:cNvPr id="2005" name="Google Shape;2005;p61"/>
            <p:cNvSpPr/>
            <p:nvPr/>
          </p:nvSpPr>
          <p:spPr>
            <a:xfrm>
              <a:off x="-16783" y="5884452"/>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06" name="Google Shape;2006;p61"/>
            <p:cNvSpPr/>
            <p:nvPr/>
          </p:nvSpPr>
          <p:spPr>
            <a:xfrm>
              <a:off x="6079069" y="5898618"/>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007" name="Google Shape;2007;p61"/>
          <p:cNvGrpSpPr/>
          <p:nvPr/>
        </p:nvGrpSpPr>
        <p:grpSpPr>
          <a:xfrm>
            <a:off x="97557" y="3365050"/>
            <a:ext cx="1686563" cy="1668888"/>
            <a:chOff x="3175" y="1588"/>
            <a:chExt cx="4686200" cy="4637087"/>
          </a:xfrm>
        </p:grpSpPr>
        <p:sp>
          <p:nvSpPr>
            <p:cNvPr id="2008" name="Google Shape;2008;p61"/>
            <p:cNvSpPr/>
            <p:nvPr/>
          </p:nvSpPr>
          <p:spPr>
            <a:xfrm>
              <a:off x="1106488" y="3094038"/>
              <a:ext cx="984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09" name="Google Shape;2009;p61"/>
            <p:cNvSpPr/>
            <p:nvPr/>
          </p:nvSpPr>
          <p:spPr>
            <a:xfrm>
              <a:off x="1450975" y="3094038"/>
              <a:ext cx="858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0" name="Google Shape;2010;p61"/>
            <p:cNvSpPr/>
            <p:nvPr/>
          </p:nvSpPr>
          <p:spPr>
            <a:xfrm>
              <a:off x="1147763" y="314801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1" name="Google Shape;2011;p61"/>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2" name="Google Shape;2012;p61"/>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3" name="Google Shape;2013;p61"/>
            <p:cNvSpPr/>
            <p:nvPr/>
          </p:nvSpPr>
          <p:spPr>
            <a:xfrm>
              <a:off x="1147763" y="34417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4" name="Google Shape;2014;p61"/>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5" name="Google Shape;2015;p61"/>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6" name="Google Shape;2016;p61"/>
            <p:cNvSpPr/>
            <p:nvPr/>
          </p:nvSpPr>
          <p:spPr>
            <a:xfrm>
              <a:off x="1147763" y="37338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7" name="Google Shape;2017;p61"/>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8" name="Google Shape;2018;p61"/>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9" name="Google Shape;2019;p61"/>
            <p:cNvSpPr/>
            <p:nvPr/>
          </p:nvSpPr>
          <p:spPr>
            <a:xfrm>
              <a:off x="1147763" y="4027488"/>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0" name="Google Shape;2020;p61"/>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1" name="Google Shape;2021;p61"/>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2" name="Google Shape;2022;p61"/>
            <p:cNvSpPr/>
            <p:nvPr/>
          </p:nvSpPr>
          <p:spPr>
            <a:xfrm>
              <a:off x="1106488" y="1897063"/>
              <a:ext cx="984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3" name="Google Shape;2023;p61"/>
            <p:cNvSpPr/>
            <p:nvPr/>
          </p:nvSpPr>
          <p:spPr>
            <a:xfrm>
              <a:off x="1450975" y="1897063"/>
              <a:ext cx="858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4" name="Google Shape;2024;p61"/>
            <p:cNvSpPr/>
            <p:nvPr/>
          </p:nvSpPr>
          <p:spPr>
            <a:xfrm>
              <a:off x="1147763" y="18970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5" name="Google Shape;2025;p61"/>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6" name="Google Shape;2026;p61"/>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7" name="Google Shape;2027;p61"/>
            <p:cNvSpPr/>
            <p:nvPr/>
          </p:nvSpPr>
          <p:spPr>
            <a:xfrm>
              <a:off x="1147763" y="21891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8" name="Google Shape;2028;p61"/>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9" name="Google Shape;2029;p61"/>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0" name="Google Shape;2030;p61"/>
            <p:cNvSpPr/>
            <p:nvPr/>
          </p:nvSpPr>
          <p:spPr>
            <a:xfrm>
              <a:off x="1147763" y="24828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1" name="Google Shape;2031;p61"/>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2" name="Google Shape;2032;p61"/>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3" name="Google Shape;2033;p61"/>
            <p:cNvSpPr/>
            <p:nvPr/>
          </p:nvSpPr>
          <p:spPr>
            <a:xfrm>
              <a:off x="1147763" y="27749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4" name="Google Shape;2034;p61"/>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5" name="Google Shape;2035;p61"/>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6" name="Google Shape;2036;p61"/>
            <p:cNvSpPr/>
            <p:nvPr/>
          </p:nvSpPr>
          <p:spPr>
            <a:xfrm>
              <a:off x="1179513" y="919163"/>
              <a:ext cx="444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7" name="Google Shape;2037;p61"/>
            <p:cNvSpPr/>
            <p:nvPr/>
          </p:nvSpPr>
          <p:spPr>
            <a:xfrm>
              <a:off x="1412875" y="919163"/>
              <a:ext cx="540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8" name="Google Shape;2038;p61"/>
            <p:cNvSpPr/>
            <p:nvPr/>
          </p:nvSpPr>
          <p:spPr>
            <a:xfrm>
              <a:off x="1179513" y="915988"/>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9" name="Google Shape;2039;p61"/>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0" name="Google Shape;2040;p61"/>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1" name="Google Shape;2041;p61"/>
            <p:cNvSpPr/>
            <p:nvPr/>
          </p:nvSpPr>
          <p:spPr>
            <a:xfrm>
              <a:off x="1179513" y="1141413"/>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2" name="Google Shape;2042;p61"/>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3" name="Google Shape;2043;p61"/>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4" name="Google Shape;2044;p61"/>
            <p:cNvSpPr/>
            <p:nvPr/>
          </p:nvSpPr>
          <p:spPr>
            <a:xfrm>
              <a:off x="1179513" y="13652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5" name="Google Shape;2045;p61"/>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6" name="Google Shape;2046;p61"/>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7" name="Google Shape;2047;p61"/>
            <p:cNvSpPr/>
            <p:nvPr/>
          </p:nvSpPr>
          <p:spPr>
            <a:xfrm>
              <a:off x="1179513" y="1590675"/>
              <a:ext cx="2745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8" name="Google Shape;2048;p61"/>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9" name="Google Shape;2049;p61"/>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0" name="Google Shape;2050;p61"/>
            <p:cNvSpPr/>
            <p:nvPr/>
          </p:nvSpPr>
          <p:spPr>
            <a:xfrm>
              <a:off x="1182688" y="217488"/>
              <a:ext cx="444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1" name="Google Shape;2051;p61"/>
            <p:cNvSpPr/>
            <p:nvPr/>
          </p:nvSpPr>
          <p:spPr>
            <a:xfrm>
              <a:off x="1416050" y="217488"/>
              <a:ext cx="540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2" name="Google Shape;2052;p61"/>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3" name="Google Shape;2053;p61"/>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4" name="Google Shape;2054;p61"/>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5" name="Google Shape;2055;p61"/>
            <p:cNvSpPr/>
            <p:nvPr/>
          </p:nvSpPr>
          <p:spPr>
            <a:xfrm>
              <a:off x="1182688" y="43180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6" name="Google Shape;2056;p61"/>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7" name="Google Shape;2057;p61"/>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8" name="Google Shape;2058;p61"/>
            <p:cNvSpPr/>
            <p:nvPr/>
          </p:nvSpPr>
          <p:spPr>
            <a:xfrm>
              <a:off x="1182688" y="6540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9" name="Google Shape;2059;p61"/>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0" name="Google Shape;2060;p61"/>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1" name="Google Shape;2061;p61"/>
            <p:cNvSpPr/>
            <p:nvPr/>
          </p:nvSpPr>
          <p:spPr>
            <a:xfrm>
              <a:off x="398463"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2" name="Google Shape;2062;p61"/>
            <p:cNvSpPr/>
            <p:nvPr/>
          </p:nvSpPr>
          <p:spPr>
            <a:xfrm>
              <a:off x="398463" y="950913"/>
              <a:ext cx="8256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3" name="Google Shape;2063;p61"/>
            <p:cNvSpPr/>
            <p:nvPr/>
          </p:nvSpPr>
          <p:spPr>
            <a:xfrm>
              <a:off x="1185863"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4" name="Google Shape;2064;p61"/>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5" name="Google Shape;2065;p61"/>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6" name="Google Shape;2066;p61"/>
            <p:cNvSpPr/>
            <p:nvPr/>
          </p:nvSpPr>
          <p:spPr>
            <a:xfrm>
              <a:off x="996950" y="755650"/>
              <a:ext cx="396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7" name="Google Shape;2067;p61"/>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8" name="Google Shape;2068;p61"/>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9" name="Google Shape;2069;p61"/>
            <p:cNvSpPr/>
            <p:nvPr/>
          </p:nvSpPr>
          <p:spPr>
            <a:xfrm>
              <a:off x="8064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0" name="Google Shape;2070;p61"/>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1" name="Google Shape;2071;p61"/>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2" name="Google Shape;2072;p61"/>
            <p:cNvSpPr/>
            <p:nvPr/>
          </p:nvSpPr>
          <p:spPr>
            <a:xfrm>
              <a:off x="617538" y="755650"/>
              <a:ext cx="429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3" name="Google Shape;2073;p61"/>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4" name="Google Shape;2074;p61"/>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5" name="Google Shape;2075;p61"/>
            <p:cNvSpPr/>
            <p:nvPr/>
          </p:nvSpPr>
          <p:spPr>
            <a:xfrm>
              <a:off x="1504950" y="755650"/>
              <a:ext cx="8223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6" name="Google Shape;2076;p61"/>
            <p:cNvSpPr/>
            <p:nvPr/>
          </p:nvSpPr>
          <p:spPr>
            <a:xfrm>
              <a:off x="1504950" y="950913"/>
              <a:ext cx="8223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7" name="Google Shape;2077;p61"/>
            <p:cNvSpPr/>
            <p:nvPr/>
          </p:nvSpPr>
          <p:spPr>
            <a:xfrm>
              <a:off x="2292350"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8" name="Google Shape;2078;p61"/>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9" name="Google Shape;2079;p61"/>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0" name="Google Shape;2080;p61"/>
            <p:cNvSpPr/>
            <p:nvPr/>
          </p:nvSpPr>
          <p:spPr>
            <a:xfrm>
              <a:off x="2100263"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1" name="Google Shape;2081;p61"/>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2" name="Google Shape;2082;p61"/>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3" name="Google Shape;2083;p61"/>
            <p:cNvSpPr/>
            <p:nvPr/>
          </p:nvSpPr>
          <p:spPr>
            <a:xfrm>
              <a:off x="1912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4" name="Google Shape;2084;p61"/>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5" name="Google Shape;2085;p61"/>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6" name="Google Shape;2086;p61"/>
            <p:cNvSpPr/>
            <p:nvPr/>
          </p:nvSpPr>
          <p:spPr>
            <a:xfrm>
              <a:off x="1724025"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7" name="Google Shape;2087;p61"/>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8" name="Google Shape;2088;p61"/>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9" name="Google Shape;2089;p61"/>
            <p:cNvSpPr/>
            <p:nvPr/>
          </p:nvSpPr>
          <p:spPr>
            <a:xfrm>
              <a:off x="2266950"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0" name="Google Shape;2090;p61"/>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1" name="Google Shape;2091;p61"/>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2" name="Google Shape;2092;p61"/>
            <p:cNvSpPr/>
            <p:nvPr/>
          </p:nvSpPr>
          <p:spPr>
            <a:xfrm>
              <a:off x="30543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3" name="Google Shape;2093;p61"/>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4" name="Google Shape;2094;p61"/>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5" name="Google Shape;2095;p61"/>
            <p:cNvSpPr/>
            <p:nvPr/>
          </p:nvSpPr>
          <p:spPr>
            <a:xfrm>
              <a:off x="2865438"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6" name="Google Shape;2096;p61"/>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7" name="Google Shape;2097;p61"/>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8" name="Google Shape;2098;p61"/>
            <p:cNvSpPr/>
            <p:nvPr/>
          </p:nvSpPr>
          <p:spPr>
            <a:xfrm>
              <a:off x="2674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9" name="Google Shape;2099;p61"/>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0" name="Google Shape;2100;p61"/>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1" name="Google Shape;2101;p61"/>
            <p:cNvSpPr/>
            <p:nvPr/>
          </p:nvSpPr>
          <p:spPr>
            <a:xfrm>
              <a:off x="2486025"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2" name="Google Shape;2102;p61"/>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3" name="Google Shape;2103;p61"/>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4" name="Google Shape;2104;p61"/>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5" name="Google Shape;2105;p61"/>
            <p:cNvSpPr/>
            <p:nvPr/>
          </p:nvSpPr>
          <p:spPr>
            <a:xfrm>
              <a:off x="236538" y="698500"/>
              <a:ext cx="219000" cy="490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6" name="Google Shape;2106;p61"/>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7" name="Google Shape;2107;p61"/>
            <p:cNvSpPr/>
            <p:nvPr/>
          </p:nvSpPr>
          <p:spPr>
            <a:xfrm>
              <a:off x="4294188" y="966788"/>
              <a:ext cx="44400" cy="101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8" name="Google Shape;2108;p61"/>
            <p:cNvSpPr/>
            <p:nvPr/>
          </p:nvSpPr>
          <p:spPr>
            <a:xfrm>
              <a:off x="3952875" y="1938338"/>
              <a:ext cx="736500" cy="241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9" name="Google Shape;2109;p61"/>
            <p:cNvSpPr/>
            <p:nvPr/>
          </p:nvSpPr>
          <p:spPr>
            <a:xfrm>
              <a:off x="4224338" y="1855788"/>
              <a:ext cx="187200" cy="123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0" name="Google Shape;2110;p61"/>
            <p:cNvSpPr/>
            <p:nvPr/>
          </p:nvSpPr>
          <p:spPr>
            <a:xfrm>
              <a:off x="3044825" y="752475"/>
              <a:ext cx="771600" cy="36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1" name="Google Shape;2111;p61"/>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2" name="Google Shape;2112;p61"/>
            <p:cNvSpPr/>
            <p:nvPr/>
          </p:nvSpPr>
          <p:spPr>
            <a:xfrm>
              <a:off x="3781425"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3" name="Google Shape;2113;p61"/>
            <p:cNvSpPr/>
            <p:nvPr/>
          </p:nvSpPr>
          <p:spPr>
            <a:xfrm>
              <a:off x="3949700" y="820738"/>
              <a:ext cx="38100" cy="133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4" name="Google Shape;2114;p61"/>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5" name="Google Shape;2115;p61"/>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6" name="Google Shape;2116;p61"/>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7" name="Google Shape;2117;p61"/>
            <p:cNvSpPr/>
            <p:nvPr/>
          </p:nvSpPr>
          <p:spPr>
            <a:xfrm>
              <a:off x="3602038"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8" name="Google Shape;2118;p61"/>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9" name="Google Shape;2119;p61"/>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0" name="Google Shape;2120;p61"/>
            <p:cNvSpPr/>
            <p:nvPr/>
          </p:nvSpPr>
          <p:spPr>
            <a:xfrm>
              <a:off x="3427413"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1" name="Google Shape;2121;p61"/>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2" name="Google Shape;2122;p61"/>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3" name="Google Shape;2123;p61"/>
            <p:cNvSpPr/>
            <p:nvPr/>
          </p:nvSpPr>
          <p:spPr>
            <a:xfrm>
              <a:off x="3251200"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4" name="Google Shape;2124;p61"/>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5" name="Google Shape;2125;p61"/>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6" name="Google Shape;2126;p61"/>
            <p:cNvSpPr/>
            <p:nvPr/>
          </p:nvSpPr>
          <p:spPr>
            <a:xfrm>
              <a:off x="3952875" y="2192338"/>
              <a:ext cx="736500" cy="243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7" name="Google Shape;2127;p61"/>
            <p:cNvSpPr/>
            <p:nvPr/>
          </p:nvSpPr>
          <p:spPr>
            <a:xfrm>
              <a:off x="3175" y="695325"/>
              <a:ext cx="206400" cy="676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8" name="Google Shape;2128;p61"/>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129" name="Google Shape;2129;p61"/>
          <p:cNvGrpSpPr/>
          <p:nvPr/>
        </p:nvGrpSpPr>
        <p:grpSpPr>
          <a:xfrm>
            <a:off x="-40875" y="5016512"/>
            <a:ext cx="9225705" cy="128126"/>
            <a:chOff x="-48040" y="6512575"/>
            <a:chExt cx="12300940" cy="364200"/>
          </a:xfrm>
        </p:grpSpPr>
        <p:sp>
          <p:nvSpPr>
            <p:cNvPr id="2130" name="Google Shape;2130;p61"/>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1" name="Google Shape;2131;p61"/>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132" name="Google Shape;2132;p61"/>
          <p:cNvSpPr/>
          <p:nvPr/>
        </p:nvSpPr>
        <p:spPr>
          <a:xfrm>
            <a:off x="2875547" y="2128137"/>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3" name="Google Shape;2133;p61"/>
          <p:cNvSpPr/>
          <p:nvPr/>
        </p:nvSpPr>
        <p:spPr>
          <a:xfrm>
            <a:off x="6228349" y="2131542"/>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134" name="Google Shape;2134;p61"/>
          <p:cNvGrpSpPr/>
          <p:nvPr/>
        </p:nvGrpSpPr>
        <p:grpSpPr>
          <a:xfrm>
            <a:off x="4802760" y="2864833"/>
            <a:ext cx="517534" cy="500580"/>
            <a:chOff x="9192762" y="971936"/>
            <a:chExt cx="1848337" cy="1787784"/>
          </a:xfrm>
        </p:grpSpPr>
        <p:sp>
          <p:nvSpPr>
            <p:cNvPr id="2135" name="Google Shape;2135;p61"/>
            <p:cNvSpPr/>
            <p:nvPr/>
          </p:nvSpPr>
          <p:spPr>
            <a:xfrm rot="2412192">
              <a:off x="9826414" y="927510"/>
              <a:ext cx="487673" cy="1716537"/>
            </a:xfrm>
            <a:custGeom>
              <a:avLst/>
              <a:gdLst/>
              <a:ahLst/>
              <a:cxnLst/>
              <a:rect l="l" t="t" r="r" b="b"/>
              <a:pathLst>
                <a:path w="480600" h="1345680" extrusionOk="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36" name="Google Shape;2136;p61"/>
            <p:cNvSpPr/>
            <p:nvPr/>
          </p:nvSpPr>
          <p:spPr>
            <a:xfrm rot="-2888431">
              <a:off x="9675177" y="1020124"/>
              <a:ext cx="883506" cy="1691409"/>
            </a:xfrm>
            <a:custGeom>
              <a:avLst/>
              <a:gdLst/>
              <a:ahLst/>
              <a:cxnLst/>
              <a:rect l="l" t="t" r="r" b="b"/>
              <a:pathLst>
                <a:path w="883249" h="1563687" extrusionOk="0">
                  <a:moveTo>
                    <a:pt x="335181" y="0"/>
                  </a:moveTo>
                  <a:lnTo>
                    <a:pt x="631293" y="0"/>
                  </a:lnTo>
                  <a:cubicBezTo>
                    <a:pt x="646879" y="0"/>
                    <a:pt x="659866" y="5195"/>
                    <a:pt x="665062" y="49352"/>
                  </a:cubicBezTo>
                  <a:lnTo>
                    <a:pt x="717011" y="49352"/>
                  </a:lnTo>
                  <a:cubicBezTo>
                    <a:pt x="722205" y="5195"/>
                    <a:pt x="735193" y="0"/>
                    <a:pt x="750778" y="0"/>
                  </a:cubicBezTo>
                  <a:lnTo>
                    <a:pt x="844287" y="0"/>
                  </a:lnTo>
                  <a:cubicBezTo>
                    <a:pt x="865067" y="0"/>
                    <a:pt x="883249" y="36365"/>
                    <a:pt x="883249" y="111692"/>
                  </a:cubicBezTo>
                  <a:cubicBezTo>
                    <a:pt x="883249" y="187019"/>
                    <a:pt x="865067" y="223384"/>
                    <a:pt x="844287" y="223384"/>
                  </a:cubicBezTo>
                  <a:lnTo>
                    <a:pt x="750778" y="223384"/>
                  </a:lnTo>
                  <a:lnTo>
                    <a:pt x="750777" y="223384"/>
                  </a:lnTo>
                  <a:lnTo>
                    <a:pt x="748180" y="223384"/>
                  </a:lnTo>
                  <a:cubicBezTo>
                    <a:pt x="732596" y="223384"/>
                    <a:pt x="719608" y="218190"/>
                    <a:pt x="714413" y="174032"/>
                  </a:cubicBezTo>
                  <a:lnTo>
                    <a:pt x="665062" y="174032"/>
                  </a:lnTo>
                  <a:lnTo>
                    <a:pt x="659785" y="200372"/>
                  </a:lnTo>
                  <a:cubicBezTo>
                    <a:pt x="653210" y="220462"/>
                    <a:pt x="642982" y="223384"/>
                    <a:pt x="631293" y="223384"/>
                  </a:cubicBezTo>
                  <a:lnTo>
                    <a:pt x="532589" y="223384"/>
                  </a:lnTo>
                  <a:lnTo>
                    <a:pt x="532589" y="737686"/>
                  </a:lnTo>
                  <a:lnTo>
                    <a:pt x="529992" y="737686"/>
                  </a:lnTo>
                  <a:lnTo>
                    <a:pt x="529992" y="748076"/>
                  </a:lnTo>
                  <a:cubicBezTo>
                    <a:pt x="545576" y="750674"/>
                    <a:pt x="555967" y="763662"/>
                    <a:pt x="558564" y="781843"/>
                  </a:cubicBezTo>
                  <a:lnTo>
                    <a:pt x="581942" y="1355888"/>
                  </a:lnTo>
                  <a:cubicBezTo>
                    <a:pt x="584539" y="1410434"/>
                    <a:pt x="568954" y="1462384"/>
                    <a:pt x="537784" y="1501346"/>
                  </a:cubicBezTo>
                  <a:cubicBezTo>
                    <a:pt x="506614" y="1540309"/>
                    <a:pt x="514406" y="1563687"/>
                    <a:pt x="467652" y="1563687"/>
                  </a:cubicBezTo>
                  <a:cubicBezTo>
                    <a:pt x="420898" y="1563687"/>
                    <a:pt x="428690" y="1540309"/>
                    <a:pt x="397520" y="1501346"/>
                  </a:cubicBezTo>
                  <a:cubicBezTo>
                    <a:pt x="363753" y="1462384"/>
                    <a:pt x="348168" y="1407837"/>
                    <a:pt x="353363" y="1355888"/>
                  </a:cubicBezTo>
                  <a:lnTo>
                    <a:pt x="376740" y="781843"/>
                  </a:lnTo>
                  <a:cubicBezTo>
                    <a:pt x="376740" y="763662"/>
                    <a:pt x="389727" y="750674"/>
                    <a:pt x="405313" y="748076"/>
                  </a:cubicBezTo>
                  <a:lnTo>
                    <a:pt x="405313" y="225982"/>
                  </a:lnTo>
                  <a:lnTo>
                    <a:pt x="332583" y="225982"/>
                  </a:lnTo>
                  <a:lnTo>
                    <a:pt x="327389" y="223384"/>
                  </a:lnTo>
                  <a:cubicBezTo>
                    <a:pt x="241671" y="189617"/>
                    <a:pt x="197514" y="197409"/>
                    <a:pt x="114395" y="238969"/>
                  </a:cubicBezTo>
                  <a:lnTo>
                    <a:pt x="41665" y="277932"/>
                  </a:lnTo>
                  <a:cubicBezTo>
                    <a:pt x="39067" y="280529"/>
                    <a:pt x="33872" y="280529"/>
                    <a:pt x="28678" y="280529"/>
                  </a:cubicBezTo>
                  <a:cubicBezTo>
                    <a:pt x="18288" y="280529"/>
                    <a:pt x="7897" y="272737"/>
                    <a:pt x="2703" y="262346"/>
                  </a:cubicBezTo>
                  <a:cubicBezTo>
                    <a:pt x="106" y="257151"/>
                    <a:pt x="-544" y="251307"/>
                    <a:pt x="430" y="245788"/>
                  </a:cubicBezTo>
                  <a:lnTo>
                    <a:pt x="711" y="245238"/>
                  </a:lnTo>
                  <a:lnTo>
                    <a:pt x="430" y="243190"/>
                  </a:lnTo>
                  <a:cubicBezTo>
                    <a:pt x="1404" y="237670"/>
                    <a:pt x="4001" y="232475"/>
                    <a:pt x="7897" y="228579"/>
                  </a:cubicBezTo>
                  <a:lnTo>
                    <a:pt x="54653" y="176630"/>
                  </a:lnTo>
                  <a:cubicBezTo>
                    <a:pt x="145565" y="75327"/>
                    <a:pt x="207904" y="49352"/>
                    <a:pt x="335181"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137" name="Google Shape;2137;p61"/>
          <p:cNvGrpSpPr/>
          <p:nvPr/>
        </p:nvGrpSpPr>
        <p:grpSpPr>
          <a:xfrm>
            <a:off x="818308" y="4818299"/>
            <a:ext cx="427468" cy="206055"/>
            <a:chOff x="2633799" y="5558352"/>
            <a:chExt cx="1343817" cy="647769"/>
          </a:xfrm>
        </p:grpSpPr>
        <p:sp>
          <p:nvSpPr>
            <p:cNvPr id="2138" name="Google Shape;2138;p61"/>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39" name="Google Shape;2139;p61"/>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40" name="Google Shape;2140;p61"/>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41" name="Google Shape;2141;p61"/>
            <p:cNvSpPr/>
            <p:nvPr/>
          </p:nvSpPr>
          <p:spPr>
            <a:xfrm>
              <a:off x="3333216"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142" name="Google Shape;2142;p61"/>
          <p:cNvGrpSpPr/>
          <p:nvPr/>
        </p:nvGrpSpPr>
        <p:grpSpPr>
          <a:xfrm>
            <a:off x="1279563" y="4817763"/>
            <a:ext cx="426746" cy="206055"/>
            <a:chOff x="2633799" y="5558352"/>
            <a:chExt cx="1341545" cy="647769"/>
          </a:xfrm>
        </p:grpSpPr>
        <p:sp>
          <p:nvSpPr>
            <p:cNvPr id="2143" name="Google Shape;2143;p61"/>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44" name="Google Shape;2144;p61"/>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45" name="Google Shape;2145;p61"/>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146" name="Google Shape;2146;p61"/>
          <p:cNvGrpSpPr/>
          <p:nvPr/>
        </p:nvGrpSpPr>
        <p:grpSpPr>
          <a:xfrm>
            <a:off x="296235" y="1924606"/>
            <a:ext cx="2743301" cy="3126324"/>
            <a:chOff x="3175" y="1588"/>
            <a:chExt cx="4686200" cy="4637087"/>
          </a:xfrm>
        </p:grpSpPr>
        <p:sp>
          <p:nvSpPr>
            <p:cNvPr id="2147" name="Google Shape;2147;p61"/>
            <p:cNvSpPr/>
            <p:nvPr/>
          </p:nvSpPr>
          <p:spPr>
            <a:xfrm>
              <a:off x="1106488" y="3094038"/>
              <a:ext cx="984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48" name="Google Shape;2148;p61"/>
            <p:cNvSpPr/>
            <p:nvPr/>
          </p:nvSpPr>
          <p:spPr>
            <a:xfrm>
              <a:off x="1450975" y="3094038"/>
              <a:ext cx="858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49" name="Google Shape;2149;p61"/>
            <p:cNvSpPr/>
            <p:nvPr/>
          </p:nvSpPr>
          <p:spPr>
            <a:xfrm>
              <a:off x="1147763" y="314801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50" name="Google Shape;2150;p61"/>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51" name="Google Shape;2151;p61"/>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52" name="Google Shape;2152;p61"/>
            <p:cNvSpPr/>
            <p:nvPr/>
          </p:nvSpPr>
          <p:spPr>
            <a:xfrm>
              <a:off x="1147763" y="34417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53" name="Google Shape;2153;p61"/>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54" name="Google Shape;2154;p61"/>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55" name="Google Shape;2155;p61"/>
            <p:cNvSpPr/>
            <p:nvPr/>
          </p:nvSpPr>
          <p:spPr>
            <a:xfrm>
              <a:off x="1147763" y="37338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56" name="Google Shape;2156;p61"/>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57" name="Google Shape;2157;p61"/>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58" name="Google Shape;2158;p61"/>
            <p:cNvSpPr/>
            <p:nvPr/>
          </p:nvSpPr>
          <p:spPr>
            <a:xfrm>
              <a:off x="1147763" y="4027488"/>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59" name="Google Shape;2159;p61"/>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0" name="Google Shape;2160;p61"/>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1" name="Google Shape;2161;p61"/>
            <p:cNvSpPr/>
            <p:nvPr/>
          </p:nvSpPr>
          <p:spPr>
            <a:xfrm>
              <a:off x="1106488" y="1897063"/>
              <a:ext cx="984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2" name="Google Shape;2162;p61"/>
            <p:cNvSpPr/>
            <p:nvPr/>
          </p:nvSpPr>
          <p:spPr>
            <a:xfrm>
              <a:off x="1450975" y="1897063"/>
              <a:ext cx="858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3" name="Google Shape;2163;p61"/>
            <p:cNvSpPr/>
            <p:nvPr/>
          </p:nvSpPr>
          <p:spPr>
            <a:xfrm>
              <a:off x="1147763" y="18970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4" name="Google Shape;2164;p61"/>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5" name="Google Shape;2165;p61"/>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6" name="Google Shape;2166;p61"/>
            <p:cNvSpPr/>
            <p:nvPr/>
          </p:nvSpPr>
          <p:spPr>
            <a:xfrm>
              <a:off x="1147763" y="21891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7" name="Google Shape;2167;p61"/>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8" name="Google Shape;2168;p61"/>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9" name="Google Shape;2169;p61"/>
            <p:cNvSpPr/>
            <p:nvPr/>
          </p:nvSpPr>
          <p:spPr>
            <a:xfrm>
              <a:off x="1147763" y="24828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0" name="Google Shape;2170;p61"/>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1" name="Google Shape;2171;p61"/>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2" name="Google Shape;2172;p61"/>
            <p:cNvSpPr/>
            <p:nvPr/>
          </p:nvSpPr>
          <p:spPr>
            <a:xfrm>
              <a:off x="1147763" y="27749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3" name="Google Shape;2173;p61"/>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4" name="Google Shape;2174;p61"/>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5" name="Google Shape;2175;p61"/>
            <p:cNvSpPr/>
            <p:nvPr/>
          </p:nvSpPr>
          <p:spPr>
            <a:xfrm>
              <a:off x="1179513" y="919163"/>
              <a:ext cx="444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6" name="Google Shape;2176;p61"/>
            <p:cNvSpPr/>
            <p:nvPr/>
          </p:nvSpPr>
          <p:spPr>
            <a:xfrm>
              <a:off x="1412875" y="919163"/>
              <a:ext cx="540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7" name="Google Shape;2177;p61"/>
            <p:cNvSpPr/>
            <p:nvPr/>
          </p:nvSpPr>
          <p:spPr>
            <a:xfrm>
              <a:off x="1179513" y="915988"/>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8" name="Google Shape;2178;p61"/>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9" name="Google Shape;2179;p61"/>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80" name="Google Shape;2180;p61"/>
            <p:cNvSpPr/>
            <p:nvPr/>
          </p:nvSpPr>
          <p:spPr>
            <a:xfrm>
              <a:off x="1179513" y="1141413"/>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81" name="Google Shape;2181;p61"/>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82" name="Google Shape;2182;p61"/>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83" name="Google Shape;2183;p61"/>
            <p:cNvSpPr/>
            <p:nvPr/>
          </p:nvSpPr>
          <p:spPr>
            <a:xfrm>
              <a:off x="1179513" y="13652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84" name="Google Shape;2184;p61"/>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85" name="Google Shape;2185;p61"/>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86" name="Google Shape;2186;p61"/>
            <p:cNvSpPr/>
            <p:nvPr/>
          </p:nvSpPr>
          <p:spPr>
            <a:xfrm>
              <a:off x="1179513" y="1590675"/>
              <a:ext cx="2745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87" name="Google Shape;2187;p61"/>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88" name="Google Shape;2188;p61"/>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89" name="Google Shape;2189;p61"/>
            <p:cNvSpPr/>
            <p:nvPr/>
          </p:nvSpPr>
          <p:spPr>
            <a:xfrm>
              <a:off x="1182688" y="217488"/>
              <a:ext cx="444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90" name="Google Shape;2190;p61"/>
            <p:cNvSpPr/>
            <p:nvPr/>
          </p:nvSpPr>
          <p:spPr>
            <a:xfrm>
              <a:off x="1416050" y="217488"/>
              <a:ext cx="540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91" name="Google Shape;2191;p61"/>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92" name="Google Shape;2192;p61"/>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93" name="Google Shape;2193;p61"/>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94" name="Google Shape;2194;p61"/>
            <p:cNvSpPr/>
            <p:nvPr/>
          </p:nvSpPr>
          <p:spPr>
            <a:xfrm>
              <a:off x="1182688" y="43180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95" name="Google Shape;2195;p61"/>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96" name="Google Shape;2196;p61"/>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97" name="Google Shape;2197;p61"/>
            <p:cNvSpPr/>
            <p:nvPr/>
          </p:nvSpPr>
          <p:spPr>
            <a:xfrm>
              <a:off x="1182688" y="6540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98" name="Google Shape;2198;p61"/>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99" name="Google Shape;2199;p61"/>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00" name="Google Shape;2200;p61"/>
            <p:cNvSpPr/>
            <p:nvPr/>
          </p:nvSpPr>
          <p:spPr>
            <a:xfrm>
              <a:off x="398463"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01" name="Google Shape;2201;p61"/>
            <p:cNvSpPr/>
            <p:nvPr/>
          </p:nvSpPr>
          <p:spPr>
            <a:xfrm>
              <a:off x="398463" y="950913"/>
              <a:ext cx="8256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02" name="Google Shape;2202;p61"/>
            <p:cNvSpPr/>
            <p:nvPr/>
          </p:nvSpPr>
          <p:spPr>
            <a:xfrm>
              <a:off x="1185863"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03" name="Google Shape;2203;p61"/>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04" name="Google Shape;2204;p61"/>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05" name="Google Shape;2205;p61"/>
            <p:cNvSpPr/>
            <p:nvPr/>
          </p:nvSpPr>
          <p:spPr>
            <a:xfrm>
              <a:off x="996950" y="755650"/>
              <a:ext cx="396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06" name="Google Shape;2206;p61"/>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07" name="Google Shape;2207;p61"/>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08" name="Google Shape;2208;p61"/>
            <p:cNvSpPr/>
            <p:nvPr/>
          </p:nvSpPr>
          <p:spPr>
            <a:xfrm>
              <a:off x="8064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09" name="Google Shape;2209;p61"/>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0" name="Google Shape;2210;p61"/>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1" name="Google Shape;2211;p61"/>
            <p:cNvSpPr/>
            <p:nvPr/>
          </p:nvSpPr>
          <p:spPr>
            <a:xfrm>
              <a:off x="617538" y="755650"/>
              <a:ext cx="429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2" name="Google Shape;2212;p61"/>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3" name="Google Shape;2213;p61"/>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4" name="Google Shape;2214;p61"/>
            <p:cNvSpPr/>
            <p:nvPr/>
          </p:nvSpPr>
          <p:spPr>
            <a:xfrm>
              <a:off x="1504950" y="755650"/>
              <a:ext cx="8223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5" name="Google Shape;2215;p61"/>
            <p:cNvSpPr/>
            <p:nvPr/>
          </p:nvSpPr>
          <p:spPr>
            <a:xfrm>
              <a:off x="1504950" y="950913"/>
              <a:ext cx="8223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6" name="Google Shape;2216;p61"/>
            <p:cNvSpPr/>
            <p:nvPr/>
          </p:nvSpPr>
          <p:spPr>
            <a:xfrm>
              <a:off x="2292350"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7" name="Google Shape;2217;p61"/>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8" name="Google Shape;2218;p61"/>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9" name="Google Shape;2219;p61"/>
            <p:cNvSpPr/>
            <p:nvPr/>
          </p:nvSpPr>
          <p:spPr>
            <a:xfrm>
              <a:off x="2100263"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20" name="Google Shape;2220;p61"/>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21" name="Google Shape;2221;p61"/>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22" name="Google Shape;2222;p61"/>
            <p:cNvSpPr/>
            <p:nvPr/>
          </p:nvSpPr>
          <p:spPr>
            <a:xfrm>
              <a:off x="1912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23" name="Google Shape;2223;p61"/>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24" name="Google Shape;2224;p61"/>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25" name="Google Shape;2225;p61"/>
            <p:cNvSpPr/>
            <p:nvPr/>
          </p:nvSpPr>
          <p:spPr>
            <a:xfrm>
              <a:off x="1724025"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26" name="Google Shape;2226;p61"/>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27" name="Google Shape;2227;p61"/>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28" name="Google Shape;2228;p61"/>
            <p:cNvSpPr/>
            <p:nvPr/>
          </p:nvSpPr>
          <p:spPr>
            <a:xfrm>
              <a:off x="2266950"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29" name="Google Shape;2229;p61"/>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30" name="Google Shape;2230;p61"/>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31" name="Google Shape;2231;p61"/>
            <p:cNvSpPr/>
            <p:nvPr/>
          </p:nvSpPr>
          <p:spPr>
            <a:xfrm>
              <a:off x="30543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32" name="Google Shape;2232;p61"/>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33" name="Google Shape;2233;p61"/>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34" name="Google Shape;2234;p61"/>
            <p:cNvSpPr/>
            <p:nvPr/>
          </p:nvSpPr>
          <p:spPr>
            <a:xfrm>
              <a:off x="2865438"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35" name="Google Shape;2235;p61"/>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36" name="Google Shape;2236;p61"/>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37" name="Google Shape;2237;p61"/>
            <p:cNvSpPr/>
            <p:nvPr/>
          </p:nvSpPr>
          <p:spPr>
            <a:xfrm>
              <a:off x="2674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38" name="Google Shape;2238;p61"/>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39" name="Google Shape;2239;p61"/>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40" name="Google Shape;2240;p61"/>
            <p:cNvSpPr/>
            <p:nvPr/>
          </p:nvSpPr>
          <p:spPr>
            <a:xfrm>
              <a:off x="2486025"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41" name="Google Shape;2241;p61"/>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42" name="Google Shape;2242;p61"/>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43" name="Google Shape;2243;p61"/>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44" name="Google Shape;2244;p61"/>
            <p:cNvSpPr/>
            <p:nvPr/>
          </p:nvSpPr>
          <p:spPr>
            <a:xfrm>
              <a:off x="236538" y="698500"/>
              <a:ext cx="219000" cy="4905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45" name="Google Shape;2245;p61"/>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46" name="Google Shape;2246;p61"/>
            <p:cNvSpPr/>
            <p:nvPr/>
          </p:nvSpPr>
          <p:spPr>
            <a:xfrm>
              <a:off x="4294188" y="966788"/>
              <a:ext cx="44400" cy="101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47" name="Google Shape;2247;p61"/>
            <p:cNvSpPr/>
            <p:nvPr/>
          </p:nvSpPr>
          <p:spPr>
            <a:xfrm>
              <a:off x="3952875" y="1938338"/>
              <a:ext cx="736500" cy="241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48" name="Google Shape;2248;p61"/>
            <p:cNvSpPr/>
            <p:nvPr/>
          </p:nvSpPr>
          <p:spPr>
            <a:xfrm>
              <a:off x="4224338" y="1855788"/>
              <a:ext cx="187200" cy="1239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49" name="Google Shape;2249;p61"/>
            <p:cNvSpPr/>
            <p:nvPr/>
          </p:nvSpPr>
          <p:spPr>
            <a:xfrm>
              <a:off x="3044825" y="752475"/>
              <a:ext cx="771600" cy="36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50" name="Google Shape;2250;p61"/>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51" name="Google Shape;2251;p61"/>
            <p:cNvSpPr/>
            <p:nvPr/>
          </p:nvSpPr>
          <p:spPr>
            <a:xfrm>
              <a:off x="3781425"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52" name="Google Shape;2252;p61"/>
            <p:cNvSpPr/>
            <p:nvPr/>
          </p:nvSpPr>
          <p:spPr>
            <a:xfrm>
              <a:off x="3949700" y="820738"/>
              <a:ext cx="38100" cy="133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53" name="Google Shape;2253;p61"/>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54" name="Google Shape;2254;p61"/>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55" name="Google Shape;2255;p61"/>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56" name="Google Shape;2256;p61"/>
            <p:cNvSpPr/>
            <p:nvPr/>
          </p:nvSpPr>
          <p:spPr>
            <a:xfrm>
              <a:off x="3602038"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57" name="Google Shape;2257;p61"/>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58" name="Google Shape;2258;p61"/>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59" name="Google Shape;2259;p61"/>
            <p:cNvSpPr/>
            <p:nvPr/>
          </p:nvSpPr>
          <p:spPr>
            <a:xfrm>
              <a:off x="3427413"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60" name="Google Shape;2260;p61"/>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61" name="Google Shape;2261;p61"/>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62" name="Google Shape;2262;p61"/>
            <p:cNvSpPr/>
            <p:nvPr/>
          </p:nvSpPr>
          <p:spPr>
            <a:xfrm>
              <a:off x="3251200"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63" name="Google Shape;2263;p61"/>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64" name="Google Shape;2264;p61"/>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65" name="Google Shape;2265;p61"/>
            <p:cNvSpPr/>
            <p:nvPr/>
          </p:nvSpPr>
          <p:spPr>
            <a:xfrm>
              <a:off x="3952875" y="2192338"/>
              <a:ext cx="736500" cy="243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66" name="Google Shape;2266;p61"/>
            <p:cNvSpPr/>
            <p:nvPr/>
          </p:nvSpPr>
          <p:spPr>
            <a:xfrm>
              <a:off x="3175" y="695325"/>
              <a:ext cx="206400" cy="676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67" name="Google Shape;2267;p61"/>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2268" name="Google Shape;2268;p61"/>
          <p:cNvSpPr/>
          <p:nvPr/>
        </p:nvSpPr>
        <p:spPr>
          <a:xfrm>
            <a:off x="3637549" y="2131542"/>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269" name="Google Shape;2269;p61"/>
          <p:cNvGrpSpPr/>
          <p:nvPr/>
        </p:nvGrpSpPr>
        <p:grpSpPr>
          <a:xfrm flipH="1">
            <a:off x="7774398" y="3280843"/>
            <a:ext cx="1349687" cy="1765339"/>
            <a:chOff x="3175" y="1588"/>
            <a:chExt cx="4360863" cy="4637087"/>
          </a:xfrm>
        </p:grpSpPr>
        <p:sp>
          <p:nvSpPr>
            <p:cNvPr id="2270" name="Google Shape;2270;p61"/>
            <p:cNvSpPr/>
            <p:nvPr/>
          </p:nvSpPr>
          <p:spPr>
            <a:xfrm>
              <a:off x="1106488" y="3094038"/>
              <a:ext cx="984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71" name="Google Shape;2271;p61"/>
            <p:cNvSpPr/>
            <p:nvPr/>
          </p:nvSpPr>
          <p:spPr>
            <a:xfrm>
              <a:off x="1450975" y="3094038"/>
              <a:ext cx="858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72" name="Google Shape;2272;p61"/>
            <p:cNvSpPr/>
            <p:nvPr/>
          </p:nvSpPr>
          <p:spPr>
            <a:xfrm>
              <a:off x="1147763" y="314801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73" name="Google Shape;2273;p61"/>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74" name="Google Shape;2274;p61"/>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75" name="Google Shape;2275;p61"/>
            <p:cNvSpPr/>
            <p:nvPr/>
          </p:nvSpPr>
          <p:spPr>
            <a:xfrm>
              <a:off x="1147763" y="34417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76" name="Google Shape;2276;p61"/>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77" name="Google Shape;2277;p61"/>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78" name="Google Shape;2278;p61"/>
            <p:cNvSpPr/>
            <p:nvPr/>
          </p:nvSpPr>
          <p:spPr>
            <a:xfrm>
              <a:off x="1147763" y="37338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79" name="Google Shape;2279;p61"/>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80" name="Google Shape;2280;p61"/>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81" name="Google Shape;2281;p61"/>
            <p:cNvSpPr/>
            <p:nvPr/>
          </p:nvSpPr>
          <p:spPr>
            <a:xfrm>
              <a:off x="1147763" y="4027488"/>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82" name="Google Shape;2282;p61"/>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83" name="Google Shape;2283;p61"/>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84" name="Google Shape;2284;p61"/>
            <p:cNvSpPr/>
            <p:nvPr/>
          </p:nvSpPr>
          <p:spPr>
            <a:xfrm>
              <a:off x="1106488" y="1897063"/>
              <a:ext cx="984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85" name="Google Shape;2285;p61"/>
            <p:cNvSpPr/>
            <p:nvPr/>
          </p:nvSpPr>
          <p:spPr>
            <a:xfrm>
              <a:off x="1450975" y="1897063"/>
              <a:ext cx="858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86" name="Google Shape;2286;p61"/>
            <p:cNvSpPr/>
            <p:nvPr/>
          </p:nvSpPr>
          <p:spPr>
            <a:xfrm>
              <a:off x="1147763" y="18970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87" name="Google Shape;2287;p61"/>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88" name="Google Shape;2288;p61"/>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89" name="Google Shape;2289;p61"/>
            <p:cNvSpPr/>
            <p:nvPr/>
          </p:nvSpPr>
          <p:spPr>
            <a:xfrm>
              <a:off x="1147763" y="21891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90" name="Google Shape;2290;p61"/>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91" name="Google Shape;2291;p61"/>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92" name="Google Shape;2292;p61"/>
            <p:cNvSpPr/>
            <p:nvPr/>
          </p:nvSpPr>
          <p:spPr>
            <a:xfrm>
              <a:off x="1147763" y="24828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93" name="Google Shape;2293;p61"/>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94" name="Google Shape;2294;p61"/>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95" name="Google Shape;2295;p61"/>
            <p:cNvSpPr/>
            <p:nvPr/>
          </p:nvSpPr>
          <p:spPr>
            <a:xfrm>
              <a:off x="1147763" y="27749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96" name="Google Shape;2296;p61"/>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97" name="Google Shape;2297;p61"/>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98" name="Google Shape;2298;p61"/>
            <p:cNvSpPr/>
            <p:nvPr/>
          </p:nvSpPr>
          <p:spPr>
            <a:xfrm>
              <a:off x="1179513" y="919163"/>
              <a:ext cx="444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99" name="Google Shape;2299;p61"/>
            <p:cNvSpPr/>
            <p:nvPr/>
          </p:nvSpPr>
          <p:spPr>
            <a:xfrm>
              <a:off x="1412875" y="919163"/>
              <a:ext cx="540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00" name="Google Shape;2300;p61"/>
            <p:cNvSpPr/>
            <p:nvPr/>
          </p:nvSpPr>
          <p:spPr>
            <a:xfrm>
              <a:off x="1179513" y="915988"/>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01" name="Google Shape;2301;p61"/>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02" name="Google Shape;2302;p61"/>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03" name="Google Shape;2303;p61"/>
            <p:cNvSpPr/>
            <p:nvPr/>
          </p:nvSpPr>
          <p:spPr>
            <a:xfrm>
              <a:off x="1179513" y="1141413"/>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04" name="Google Shape;2304;p61"/>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05" name="Google Shape;2305;p61"/>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06" name="Google Shape;2306;p61"/>
            <p:cNvSpPr/>
            <p:nvPr/>
          </p:nvSpPr>
          <p:spPr>
            <a:xfrm>
              <a:off x="1179513" y="13652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07" name="Google Shape;2307;p61"/>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08" name="Google Shape;2308;p61"/>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09" name="Google Shape;2309;p61"/>
            <p:cNvSpPr/>
            <p:nvPr/>
          </p:nvSpPr>
          <p:spPr>
            <a:xfrm>
              <a:off x="1179513" y="1590675"/>
              <a:ext cx="2745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0" name="Google Shape;2310;p61"/>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1" name="Google Shape;2311;p61"/>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2" name="Google Shape;2312;p61"/>
            <p:cNvSpPr/>
            <p:nvPr/>
          </p:nvSpPr>
          <p:spPr>
            <a:xfrm>
              <a:off x="1182688" y="217488"/>
              <a:ext cx="444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3" name="Google Shape;2313;p61"/>
            <p:cNvSpPr/>
            <p:nvPr/>
          </p:nvSpPr>
          <p:spPr>
            <a:xfrm>
              <a:off x="1416050" y="217488"/>
              <a:ext cx="540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4" name="Google Shape;2314;p61"/>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5" name="Google Shape;2315;p61"/>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6" name="Google Shape;2316;p61"/>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7" name="Google Shape;2317;p61"/>
            <p:cNvSpPr/>
            <p:nvPr/>
          </p:nvSpPr>
          <p:spPr>
            <a:xfrm>
              <a:off x="1182688" y="43180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8" name="Google Shape;2318;p61"/>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9" name="Google Shape;2319;p61"/>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0" name="Google Shape;2320;p61"/>
            <p:cNvSpPr/>
            <p:nvPr/>
          </p:nvSpPr>
          <p:spPr>
            <a:xfrm>
              <a:off x="1182688" y="6540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1" name="Google Shape;2321;p61"/>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2" name="Google Shape;2322;p61"/>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3" name="Google Shape;2323;p61"/>
            <p:cNvSpPr/>
            <p:nvPr/>
          </p:nvSpPr>
          <p:spPr>
            <a:xfrm>
              <a:off x="398463"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4" name="Google Shape;2324;p61"/>
            <p:cNvSpPr/>
            <p:nvPr/>
          </p:nvSpPr>
          <p:spPr>
            <a:xfrm>
              <a:off x="398463" y="950913"/>
              <a:ext cx="8256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5" name="Google Shape;2325;p61"/>
            <p:cNvSpPr/>
            <p:nvPr/>
          </p:nvSpPr>
          <p:spPr>
            <a:xfrm>
              <a:off x="1185863"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6" name="Google Shape;2326;p61"/>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7" name="Google Shape;2327;p61"/>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8" name="Google Shape;2328;p61"/>
            <p:cNvSpPr/>
            <p:nvPr/>
          </p:nvSpPr>
          <p:spPr>
            <a:xfrm>
              <a:off x="996950" y="755650"/>
              <a:ext cx="396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9" name="Google Shape;2329;p61"/>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0" name="Google Shape;2330;p61"/>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1" name="Google Shape;2331;p61"/>
            <p:cNvSpPr/>
            <p:nvPr/>
          </p:nvSpPr>
          <p:spPr>
            <a:xfrm>
              <a:off x="8064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2" name="Google Shape;2332;p61"/>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3" name="Google Shape;2333;p61"/>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4" name="Google Shape;2334;p61"/>
            <p:cNvSpPr/>
            <p:nvPr/>
          </p:nvSpPr>
          <p:spPr>
            <a:xfrm>
              <a:off x="617538" y="755650"/>
              <a:ext cx="429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5" name="Google Shape;2335;p61"/>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6" name="Google Shape;2336;p61"/>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7" name="Google Shape;2337;p61"/>
            <p:cNvSpPr/>
            <p:nvPr/>
          </p:nvSpPr>
          <p:spPr>
            <a:xfrm>
              <a:off x="1504950" y="755650"/>
              <a:ext cx="8223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8" name="Google Shape;2338;p61"/>
            <p:cNvSpPr/>
            <p:nvPr/>
          </p:nvSpPr>
          <p:spPr>
            <a:xfrm>
              <a:off x="1504950" y="950913"/>
              <a:ext cx="8223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9" name="Google Shape;2339;p61"/>
            <p:cNvSpPr/>
            <p:nvPr/>
          </p:nvSpPr>
          <p:spPr>
            <a:xfrm>
              <a:off x="2292350"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0" name="Google Shape;2340;p61"/>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1" name="Google Shape;2341;p61"/>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2" name="Google Shape;2342;p61"/>
            <p:cNvSpPr/>
            <p:nvPr/>
          </p:nvSpPr>
          <p:spPr>
            <a:xfrm>
              <a:off x="2100263"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3" name="Google Shape;2343;p61"/>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4" name="Google Shape;2344;p61"/>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5" name="Google Shape;2345;p61"/>
            <p:cNvSpPr/>
            <p:nvPr/>
          </p:nvSpPr>
          <p:spPr>
            <a:xfrm>
              <a:off x="1912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6" name="Google Shape;2346;p61"/>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7" name="Google Shape;2347;p61"/>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8" name="Google Shape;2348;p61"/>
            <p:cNvSpPr/>
            <p:nvPr/>
          </p:nvSpPr>
          <p:spPr>
            <a:xfrm>
              <a:off x="1724025"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9" name="Google Shape;2349;p61"/>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0" name="Google Shape;2350;p61"/>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1" name="Google Shape;2351;p61"/>
            <p:cNvSpPr/>
            <p:nvPr/>
          </p:nvSpPr>
          <p:spPr>
            <a:xfrm>
              <a:off x="2266950"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2" name="Google Shape;2352;p61"/>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3" name="Google Shape;2353;p61"/>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4" name="Google Shape;2354;p61"/>
            <p:cNvSpPr/>
            <p:nvPr/>
          </p:nvSpPr>
          <p:spPr>
            <a:xfrm>
              <a:off x="30543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5" name="Google Shape;2355;p61"/>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6" name="Google Shape;2356;p61"/>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7" name="Google Shape;2357;p61"/>
            <p:cNvSpPr/>
            <p:nvPr/>
          </p:nvSpPr>
          <p:spPr>
            <a:xfrm>
              <a:off x="2865438"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8" name="Google Shape;2358;p61"/>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9" name="Google Shape;2359;p61"/>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0" name="Google Shape;2360;p61"/>
            <p:cNvSpPr/>
            <p:nvPr/>
          </p:nvSpPr>
          <p:spPr>
            <a:xfrm>
              <a:off x="2674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1" name="Google Shape;2361;p61"/>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2" name="Google Shape;2362;p61"/>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3" name="Google Shape;2363;p61"/>
            <p:cNvSpPr/>
            <p:nvPr/>
          </p:nvSpPr>
          <p:spPr>
            <a:xfrm>
              <a:off x="2486025"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4" name="Google Shape;2364;p61"/>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5" name="Google Shape;2365;p61"/>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6" name="Google Shape;2366;p61"/>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7" name="Google Shape;2367;p61"/>
            <p:cNvSpPr/>
            <p:nvPr/>
          </p:nvSpPr>
          <p:spPr>
            <a:xfrm>
              <a:off x="236538" y="698500"/>
              <a:ext cx="219000" cy="4905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8" name="Google Shape;2368;p61"/>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9" name="Google Shape;2369;p61"/>
            <p:cNvSpPr/>
            <p:nvPr/>
          </p:nvSpPr>
          <p:spPr>
            <a:xfrm>
              <a:off x="3044825" y="752475"/>
              <a:ext cx="771600" cy="36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0" name="Google Shape;2370;p61"/>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1" name="Google Shape;2371;p61"/>
            <p:cNvSpPr/>
            <p:nvPr/>
          </p:nvSpPr>
          <p:spPr>
            <a:xfrm>
              <a:off x="3781425"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2" name="Google Shape;2372;p61"/>
            <p:cNvSpPr/>
            <p:nvPr/>
          </p:nvSpPr>
          <p:spPr>
            <a:xfrm>
              <a:off x="3949700" y="820738"/>
              <a:ext cx="38100" cy="133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3" name="Google Shape;2373;p61"/>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4" name="Google Shape;2374;p61"/>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5" name="Google Shape;2375;p61"/>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6" name="Google Shape;2376;p61"/>
            <p:cNvSpPr/>
            <p:nvPr/>
          </p:nvSpPr>
          <p:spPr>
            <a:xfrm>
              <a:off x="3602038"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7" name="Google Shape;2377;p61"/>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8" name="Google Shape;2378;p61"/>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9" name="Google Shape;2379;p61"/>
            <p:cNvSpPr/>
            <p:nvPr/>
          </p:nvSpPr>
          <p:spPr>
            <a:xfrm>
              <a:off x="3427413"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80" name="Google Shape;2380;p61"/>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81" name="Google Shape;2381;p61"/>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82" name="Google Shape;2382;p61"/>
            <p:cNvSpPr/>
            <p:nvPr/>
          </p:nvSpPr>
          <p:spPr>
            <a:xfrm>
              <a:off x="3251200"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83" name="Google Shape;2383;p61"/>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84" name="Google Shape;2384;p61"/>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85" name="Google Shape;2385;p61"/>
            <p:cNvSpPr/>
            <p:nvPr/>
          </p:nvSpPr>
          <p:spPr>
            <a:xfrm>
              <a:off x="3175" y="695325"/>
              <a:ext cx="206400" cy="676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86" name="Google Shape;2386;p61"/>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387" name="Google Shape;2387;p61"/>
          <p:cNvGrpSpPr/>
          <p:nvPr/>
        </p:nvGrpSpPr>
        <p:grpSpPr>
          <a:xfrm flipH="1">
            <a:off x="2969611" y="4362466"/>
            <a:ext cx="1121476" cy="650023"/>
            <a:chOff x="3172436" y="1508641"/>
            <a:chExt cx="6382903" cy="3876105"/>
          </a:xfrm>
        </p:grpSpPr>
        <p:sp>
          <p:nvSpPr>
            <p:cNvPr id="2388" name="Google Shape;2388;p61"/>
            <p:cNvSpPr/>
            <p:nvPr/>
          </p:nvSpPr>
          <p:spPr>
            <a:xfrm>
              <a:off x="3776568" y="1677320"/>
              <a:ext cx="1038320" cy="330375"/>
            </a:xfrm>
            <a:custGeom>
              <a:avLst/>
              <a:gdLst/>
              <a:ahLst/>
              <a:cxnLst/>
              <a:rect l="l" t="t" r="r" b="b"/>
              <a:pathLst>
                <a:path w="419100" h="133350" extrusionOk="0">
                  <a:moveTo>
                    <a:pt x="418624" y="112871"/>
                  </a:moveTo>
                  <a:lnTo>
                    <a:pt x="412909" y="132874"/>
                  </a:lnTo>
                  <a:lnTo>
                    <a:pt x="7144" y="26194"/>
                  </a:lnTo>
                  <a:lnTo>
                    <a:pt x="11906" y="7144"/>
                  </a:ln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89" name="Google Shape;2389;p61"/>
            <p:cNvSpPr/>
            <p:nvPr/>
          </p:nvSpPr>
          <p:spPr>
            <a:xfrm>
              <a:off x="4702640" y="1879641"/>
              <a:ext cx="589955" cy="283178"/>
            </a:xfrm>
            <a:custGeom>
              <a:avLst/>
              <a:gdLst/>
              <a:ahLst/>
              <a:cxnLst/>
              <a:rect l="l" t="t" r="r" b="b"/>
              <a:pathLst>
                <a:path w="238125" h="114300" extrusionOk="0">
                  <a:moveTo>
                    <a:pt x="8735" y="58457"/>
                  </a:moveTo>
                  <a:lnTo>
                    <a:pt x="21902" y="8735"/>
                  </a:lnTo>
                  <a:lnTo>
                    <a:pt x="233682" y="64818"/>
                  </a:lnTo>
                  <a:lnTo>
                    <a:pt x="220514" y="114540"/>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0" name="Google Shape;2390;p61"/>
            <p:cNvSpPr/>
            <p:nvPr/>
          </p:nvSpPr>
          <p:spPr>
            <a:xfrm>
              <a:off x="3557164" y="3463208"/>
              <a:ext cx="212384" cy="1061918"/>
            </a:xfrm>
            <a:custGeom>
              <a:avLst/>
              <a:gdLst/>
              <a:ahLst/>
              <a:cxnLst/>
              <a:rect l="l" t="t" r="r" b="b"/>
              <a:pathLst>
                <a:path w="85725" h="428625" extrusionOk="0">
                  <a:moveTo>
                    <a:pt x="7144" y="9049"/>
                  </a:moveTo>
                  <a:lnTo>
                    <a:pt x="27146" y="7144"/>
                  </a:lnTo>
                  <a:lnTo>
                    <a:pt x="79534" y="423386"/>
                  </a:lnTo>
                  <a:lnTo>
                    <a:pt x="59531" y="426244"/>
                  </a:ln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1" name="Google Shape;2391;p61"/>
            <p:cNvSpPr/>
            <p:nvPr/>
          </p:nvSpPr>
          <p:spPr>
            <a:xfrm>
              <a:off x="3459365" y="2983799"/>
              <a:ext cx="212384" cy="589955"/>
            </a:xfrm>
            <a:custGeom>
              <a:avLst/>
              <a:gdLst/>
              <a:ahLst/>
              <a:cxnLst/>
              <a:rect l="l" t="t" r="r" b="b"/>
              <a:pathLst>
                <a:path w="85725" h="238125" extrusionOk="0">
                  <a:moveTo>
                    <a:pt x="7950" y="14122"/>
                  </a:moveTo>
                  <a:lnTo>
                    <a:pt x="59014" y="7950"/>
                  </a:lnTo>
                  <a:lnTo>
                    <a:pt x="85303" y="225447"/>
                  </a:lnTo>
                  <a:lnTo>
                    <a:pt x="34239" y="231619"/>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2" name="Google Shape;2392;p61"/>
            <p:cNvSpPr/>
            <p:nvPr/>
          </p:nvSpPr>
          <p:spPr>
            <a:xfrm>
              <a:off x="3817854" y="1947446"/>
              <a:ext cx="2838073" cy="1903844"/>
            </a:xfrm>
            <a:custGeom>
              <a:avLst/>
              <a:gdLst/>
              <a:ahLst/>
              <a:cxnLst/>
              <a:rect l="l" t="t" r="r" b="b"/>
              <a:pathLst>
                <a:path w="2838073" h="1903844" extrusionOk="0">
                  <a:moveTo>
                    <a:pt x="2098335" y="397944"/>
                  </a:moveTo>
                  <a:cubicBezTo>
                    <a:pt x="2034639" y="397944"/>
                    <a:pt x="1982738" y="449846"/>
                    <a:pt x="1982738" y="513542"/>
                  </a:cubicBezTo>
                  <a:cubicBezTo>
                    <a:pt x="1982738" y="577241"/>
                    <a:pt x="2034639" y="629143"/>
                    <a:pt x="2098335" y="629143"/>
                  </a:cubicBezTo>
                  <a:cubicBezTo>
                    <a:pt x="2162034" y="629143"/>
                    <a:pt x="2213936" y="577241"/>
                    <a:pt x="2213936" y="513542"/>
                  </a:cubicBezTo>
                  <a:cubicBezTo>
                    <a:pt x="2213936" y="449846"/>
                    <a:pt x="2162034" y="400302"/>
                    <a:pt x="2098335" y="397944"/>
                  </a:cubicBezTo>
                  <a:close/>
                  <a:moveTo>
                    <a:pt x="0" y="0"/>
                  </a:moveTo>
                  <a:lnTo>
                    <a:pt x="2087859" y="143908"/>
                  </a:lnTo>
                  <a:cubicBezTo>
                    <a:pt x="2229409" y="153345"/>
                    <a:pt x="2392192" y="268945"/>
                    <a:pt x="2448812" y="398698"/>
                  </a:cubicBezTo>
                  <a:lnTo>
                    <a:pt x="2838073" y="1285743"/>
                  </a:lnTo>
                  <a:lnTo>
                    <a:pt x="2566771" y="1903844"/>
                  </a:lnTo>
                  <a:lnTo>
                    <a:pt x="2005290" y="884686"/>
                  </a:lnTo>
                  <a:cubicBezTo>
                    <a:pt x="1958106" y="797398"/>
                    <a:pt x="1840148" y="705389"/>
                    <a:pt x="1745782" y="677079"/>
                  </a:cubicBezTo>
                  <a:lnTo>
                    <a:pt x="0" y="174579"/>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3" name="Google Shape;2393;p61"/>
            <p:cNvSpPr/>
            <p:nvPr/>
          </p:nvSpPr>
          <p:spPr>
            <a:xfrm>
              <a:off x="6324465" y="2859263"/>
              <a:ext cx="3067764" cy="1439489"/>
            </a:xfrm>
            <a:custGeom>
              <a:avLst/>
              <a:gdLst/>
              <a:ahLst/>
              <a:cxnLst/>
              <a:rect l="l" t="t" r="r" b="b"/>
              <a:pathLst>
                <a:path w="1238250" h="581025" extrusionOk="0">
                  <a:moveTo>
                    <a:pt x="134779" y="7144"/>
                  </a:moveTo>
                  <a:cubicBezTo>
                    <a:pt x="114776" y="7144"/>
                    <a:pt x="94774" y="22384"/>
                    <a:pt x="89059" y="41434"/>
                  </a:cubicBezTo>
                  <a:lnTo>
                    <a:pt x="7144" y="305276"/>
                  </a:lnTo>
                  <a:lnTo>
                    <a:pt x="7144" y="568166"/>
                  </a:lnTo>
                  <a:cubicBezTo>
                    <a:pt x="7144" y="568166"/>
                    <a:pt x="7144" y="570071"/>
                    <a:pt x="7144" y="571976"/>
                  </a:cubicBezTo>
                  <a:cubicBezTo>
                    <a:pt x="7144" y="573881"/>
                    <a:pt x="23336" y="575786"/>
                    <a:pt x="42386" y="575786"/>
                  </a:cubicBezTo>
                  <a:lnTo>
                    <a:pt x="1202531" y="575786"/>
                  </a:lnTo>
                  <a:cubicBezTo>
                    <a:pt x="1222534" y="575786"/>
                    <a:pt x="1237774" y="559594"/>
                    <a:pt x="1237774" y="540544"/>
                  </a:cubicBezTo>
                  <a:lnTo>
                    <a:pt x="1237774" y="340519"/>
                  </a:lnTo>
                  <a:cubicBezTo>
                    <a:pt x="1237774" y="320516"/>
                    <a:pt x="1221581" y="305276"/>
                    <a:pt x="1202531" y="305276"/>
                  </a:cubicBezTo>
                  <a:lnTo>
                    <a:pt x="585311" y="305276"/>
                  </a:lnTo>
                  <a:lnTo>
                    <a:pt x="464344" y="39529"/>
                  </a:lnTo>
                  <a:cubicBezTo>
                    <a:pt x="455771" y="21431"/>
                    <a:pt x="433864" y="7144"/>
                    <a:pt x="413861" y="7144"/>
                  </a:cubicBezTo>
                  <a:lnTo>
                    <a:pt x="134779" y="7144"/>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4" name="Google Shape;2394;p61"/>
            <p:cNvSpPr/>
            <p:nvPr/>
          </p:nvSpPr>
          <p:spPr>
            <a:xfrm>
              <a:off x="3172436" y="1508641"/>
              <a:ext cx="803481" cy="3258005"/>
            </a:xfrm>
            <a:custGeom>
              <a:avLst/>
              <a:gdLst/>
              <a:ahLst/>
              <a:cxnLst/>
              <a:rect l="l" t="t" r="r" b="b"/>
              <a:pathLst>
                <a:path w="803481" h="3258005" extrusionOk="0">
                  <a:moveTo>
                    <a:pt x="470301" y="472174"/>
                  </a:moveTo>
                  <a:cubicBezTo>
                    <a:pt x="427836" y="472174"/>
                    <a:pt x="392449" y="505203"/>
                    <a:pt x="392449" y="550026"/>
                  </a:cubicBezTo>
                  <a:cubicBezTo>
                    <a:pt x="392449" y="592491"/>
                    <a:pt x="427836" y="627879"/>
                    <a:pt x="470301" y="627879"/>
                  </a:cubicBezTo>
                  <a:cubicBezTo>
                    <a:pt x="512766" y="627879"/>
                    <a:pt x="548154" y="592491"/>
                    <a:pt x="548154" y="550026"/>
                  </a:cubicBezTo>
                  <a:cubicBezTo>
                    <a:pt x="548154" y="507561"/>
                    <a:pt x="512766" y="472174"/>
                    <a:pt x="470301" y="472174"/>
                  </a:cubicBezTo>
                  <a:close/>
                  <a:moveTo>
                    <a:pt x="628902" y="0"/>
                  </a:moveTo>
                  <a:lnTo>
                    <a:pt x="716192" y="894123"/>
                  </a:lnTo>
                  <a:lnTo>
                    <a:pt x="230204" y="2507791"/>
                  </a:lnTo>
                  <a:lnTo>
                    <a:pt x="211186" y="2523639"/>
                  </a:lnTo>
                  <a:lnTo>
                    <a:pt x="619466" y="2446452"/>
                  </a:lnTo>
                  <a:lnTo>
                    <a:pt x="803481" y="3258005"/>
                  </a:lnTo>
                  <a:lnTo>
                    <a:pt x="225484" y="3203743"/>
                  </a:lnTo>
                  <a:cubicBezTo>
                    <a:pt x="133478" y="3194306"/>
                    <a:pt x="48548" y="3111736"/>
                    <a:pt x="36751" y="3019728"/>
                  </a:cubicBezTo>
                  <a:lnTo>
                    <a:pt x="1365" y="2734270"/>
                  </a:lnTo>
                  <a:cubicBezTo>
                    <a:pt x="-10432" y="2642262"/>
                    <a:pt x="55624" y="2554974"/>
                    <a:pt x="145273" y="2536101"/>
                  </a:cubicBezTo>
                  <a:lnTo>
                    <a:pt x="173584" y="2530748"/>
                  </a:lnTo>
                  <a:lnTo>
                    <a:pt x="173584" y="587431"/>
                  </a:lnTo>
                  <a:lnTo>
                    <a:pt x="308055" y="502501"/>
                  </a:lnTo>
                  <a:lnTo>
                    <a:pt x="284464" y="240635"/>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5" name="Google Shape;2395;p61"/>
            <p:cNvSpPr/>
            <p:nvPr/>
          </p:nvSpPr>
          <p:spPr>
            <a:xfrm>
              <a:off x="3288219" y="3904259"/>
              <a:ext cx="188786" cy="188786"/>
            </a:xfrm>
            <a:custGeom>
              <a:avLst/>
              <a:gdLst/>
              <a:ahLst/>
              <a:cxnLst/>
              <a:rect l="l" t="t" r="r" b="b"/>
              <a:pathLst>
                <a:path w="76200" h="76200" extrusionOk="0">
                  <a:moveTo>
                    <a:pt x="70009" y="38621"/>
                  </a:moveTo>
                  <a:cubicBezTo>
                    <a:pt x="70009" y="55766"/>
                    <a:pt x="55721" y="70054"/>
                    <a:pt x="38576" y="70054"/>
                  </a:cubicBezTo>
                  <a:cubicBezTo>
                    <a:pt x="21431" y="70054"/>
                    <a:pt x="7144" y="55766"/>
                    <a:pt x="7144" y="38621"/>
                  </a:cubicBezTo>
                  <a:cubicBezTo>
                    <a:pt x="7144" y="21476"/>
                    <a:pt x="21431" y="7189"/>
                    <a:pt x="38576" y="7189"/>
                  </a:cubicBezTo>
                  <a:cubicBezTo>
                    <a:pt x="55721" y="6236"/>
                    <a:pt x="70009" y="20524"/>
                    <a:pt x="70009" y="38621"/>
                  </a:cubicBez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6" name="Google Shape;2396;p61"/>
            <p:cNvSpPr/>
            <p:nvPr/>
          </p:nvSpPr>
          <p:spPr>
            <a:xfrm>
              <a:off x="5842015" y="4386820"/>
              <a:ext cx="3713324" cy="997926"/>
            </a:xfrm>
            <a:custGeom>
              <a:avLst/>
              <a:gdLst/>
              <a:ahLst/>
              <a:cxnLst/>
              <a:rect l="l" t="t" r="r" b="b"/>
              <a:pathLst>
                <a:path w="3713324" h="997926" extrusionOk="0">
                  <a:moveTo>
                    <a:pt x="1856661" y="0"/>
                  </a:moveTo>
                  <a:cubicBezTo>
                    <a:pt x="2203460" y="0"/>
                    <a:pt x="3243850" y="73133"/>
                    <a:pt x="3253286" y="73133"/>
                  </a:cubicBezTo>
                  <a:cubicBezTo>
                    <a:pt x="3505718" y="73133"/>
                    <a:pt x="3713324" y="280740"/>
                    <a:pt x="3713324" y="535530"/>
                  </a:cubicBezTo>
                  <a:cubicBezTo>
                    <a:pt x="3713324" y="790320"/>
                    <a:pt x="3505718" y="997926"/>
                    <a:pt x="3250928" y="997926"/>
                  </a:cubicBezTo>
                  <a:lnTo>
                    <a:pt x="462397" y="997926"/>
                  </a:lnTo>
                  <a:cubicBezTo>
                    <a:pt x="207607" y="997926"/>
                    <a:pt x="0" y="790320"/>
                    <a:pt x="0" y="535530"/>
                  </a:cubicBezTo>
                  <a:cubicBezTo>
                    <a:pt x="0" y="280740"/>
                    <a:pt x="207607" y="73133"/>
                    <a:pt x="462397" y="73133"/>
                  </a:cubicBezTo>
                  <a:cubicBezTo>
                    <a:pt x="469473" y="73133"/>
                    <a:pt x="1509865" y="0"/>
                    <a:pt x="1856661" y="0"/>
                  </a:cubicBez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7" name="Google Shape;2397;p61"/>
            <p:cNvSpPr/>
            <p:nvPr/>
          </p:nvSpPr>
          <p:spPr>
            <a:xfrm>
              <a:off x="6060238" y="4680537"/>
              <a:ext cx="471964" cy="471964"/>
            </a:xfrm>
            <a:custGeom>
              <a:avLst/>
              <a:gdLst/>
              <a:ahLst/>
              <a:cxnLst/>
              <a:rect l="l" t="t" r="r" b="b"/>
              <a:pathLst>
                <a:path w="190500" h="190500" extrusionOk="0">
                  <a:moveTo>
                    <a:pt x="98584" y="190024"/>
                  </a:moveTo>
                  <a:cubicBezTo>
                    <a:pt x="48101" y="190024"/>
                    <a:pt x="7144" y="149066"/>
                    <a:pt x="7144" y="98584"/>
                  </a:cubicBezTo>
                  <a:cubicBezTo>
                    <a:pt x="7144" y="48101"/>
                    <a:pt x="48101" y="7144"/>
                    <a:pt x="98584" y="7144"/>
                  </a:cubicBezTo>
                  <a:cubicBezTo>
                    <a:pt x="149066" y="7144"/>
                    <a:pt x="190024" y="48101"/>
                    <a:pt x="190024" y="98584"/>
                  </a:cubicBezTo>
                  <a:cubicBezTo>
                    <a:pt x="190024" y="148114"/>
                    <a:pt x="149066" y="190024"/>
                    <a:pt x="98584" y="190024"/>
                  </a:cubicBez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8" name="Google Shape;2398;p61"/>
            <p:cNvSpPr/>
            <p:nvPr/>
          </p:nvSpPr>
          <p:spPr>
            <a:xfrm>
              <a:off x="8812770" y="4643063"/>
              <a:ext cx="542758" cy="542758"/>
            </a:xfrm>
            <a:custGeom>
              <a:avLst/>
              <a:gdLst/>
              <a:ahLst/>
              <a:cxnLst/>
              <a:rect l="l" t="t" r="r" b="b"/>
              <a:pathLst>
                <a:path w="219075" h="219075" extrusionOk="0">
                  <a:moveTo>
                    <a:pt x="127593" y="22757"/>
                  </a:moveTo>
                  <a:cubicBezTo>
                    <a:pt x="177447" y="30802"/>
                    <a:pt x="211341" y="77738"/>
                    <a:pt x="203296" y="127593"/>
                  </a:cubicBezTo>
                  <a:cubicBezTo>
                    <a:pt x="195251" y="177447"/>
                    <a:pt x="148314" y="211341"/>
                    <a:pt x="98460" y="203296"/>
                  </a:cubicBezTo>
                  <a:cubicBezTo>
                    <a:pt x="48605" y="195251"/>
                    <a:pt x="14712" y="148315"/>
                    <a:pt x="22757" y="98460"/>
                  </a:cubicBezTo>
                  <a:cubicBezTo>
                    <a:pt x="30801" y="48605"/>
                    <a:pt x="77738" y="14712"/>
                    <a:pt x="127593" y="22757"/>
                  </a:cubicBez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9" name="Google Shape;2399;p61"/>
            <p:cNvSpPr/>
            <p:nvPr/>
          </p:nvSpPr>
          <p:spPr>
            <a:xfrm>
              <a:off x="6465106" y="3021096"/>
              <a:ext cx="1171361" cy="607456"/>
            </a:xfrm>
            <a:custGeom>
              <a:avLst/>
              <a:gdLst/>
              <a:ahLst/>
              <a:cxnLst/>
              <a:rect l="l" t="t" r="r" b="b"/>
              <a:pathLst>
                <a:path w="1171361" h="607456" extrusionOk="0">
                  <a:moveTo>
                    <a:pt x="180233" y="0"/>
                  </a:moveTo>
                  <a:lnTo>
                    <a:pt x="903051" y="0"/>
                  </a:lnTo>
                  <a:lnTo>
                    <a:pt x="1171361" y="607456"/>
                  </a:lnTo>
                  <a:lnTo>
                    <a:pt x="0" y="60745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00" name="Google Shape;2400;p61"/>
            <p:cNvSpPr/>
            <p:nvPr/>
          </p:nvSpPr>
          <p:spPr>
            <a:xfrm>
              <a:off x="8103056" y="3422743"/>
              <a:ext cx="1103400" cy="411600"/>
            </a:xfrm>
            <a:prstGeom prst="roundRect">
              <a:avLst>
                <a:gd name="adj" fmla="val 50000"/>
              </a:avLst>
            </a:prstGeom>
            <a:solidFill>
              <a:srgbClr val="5E5E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401" name="Google Shape;2401;p61"/>
            <p:cNvSpPr/>
            <p:nvPr/>
          </p:nvSpPr>
          <p:spPr>
            <a:xfrm>
              <a:off x="7050786" y="4254347"/>
              <a:ext cx="1545000" cy="231000"/>
            </a:xfrm>
            <a:prstGeom prst="rect">
              <a:avLst/>
            </a:prstGeom>
            <a:solidFill>
              <a:srgbClr val="5E5E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2402" name="Google Shape;2402;p61"/>
          <p:cNvSpPr/>
          <p:nvPr/>
        </p:nvSpPr>
        <p:spPr>
          <a:xfrm flipH="1">
            <a:off x="5276534" y="4159509"/>
            <a:ext cx="2451288" cy="852993"/>
          </a:xfrm>
          <a:custGeom>
            <a:avLst/>
            <a:gdLst/>
            <a:ahLst/>
            <a:cxnLst/>
            <a:rect l="l" t="t" r="r" b="b"/>
            <a:pathLst>
              <a:path w="2980" h="1086" extrusionOk="0">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403" name="Google Shape;2403;p61"/>
          <p:cNvGrpSpPr/>
          <p:nvPr/>
        </p:nvGrpSpPr>
        <p:grpSpPr>
          <a:xfrm>
            <a:off x="-76200" y="16762"/>
            <a:ext cx="9225705" cy="128126"/>
            <a:chOff x="-48040" y="6512575"/>
            <a:chExt cx="12300940" cy="364200"/>
          </a:xfrm>
        </p:grpSpPr>
        <p:sp>
          <p:nvSpPr>
            <p:cNvPr id="2404" name="Google Shape;2404;p61"/>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405" name="Google Shape;2405;p61"/>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p62"/>
          <p:cNvSpPr txBox="1"/>
          <p:nvPr/>
        </p:nvSpPr>
        <p:spPr>
          <a:xfrm>
            <a:off x="609600" y="228600"/>
            <a:ext cx="5061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t>Big idea &amp; </a:t>
            </a:r>
            <a:r>
              <a:rPr lang="en" sz="2300">
                <a:solidFill>
                  <a:srgbClr val="CD6600"/>
                </a:solidFill>
              </a:rPr>
              <a:t>Proposed Solution</a:t>
            </a:r>
            <a:endParaRPr sz="2300">
              <a:solidFill>
                <a:srgbClr val="CD6600"/>
              </a:solidFill>
            </a:endParaRPr>
          </a:p>
        </p:txBody>
      </p:sp>
      <p:grpSp>
        <p:nvGrpSpPr>
          <p:cNvPr id="2411" name="Google Shape;2411;p62"/>
          <p:cNvGrpSpPr/>
          <p:nvPr/>
        </p:nvGrpSpPr>
        <p:grpSpPr>
          <a:xfrm>
            <a:off x="-15777" y="1102166"/>
            <a:ext cx="9144498" cy="292368"/>
            <a:chOff x="3638881" y="1932349"/>
            <a:chExt cx="12210572" cy="379846"/>
          </a:xfrm>
        </p:grpSpPr>
        <p:sp>
          <p:nvSpPr>
            <p:cNvPr id="2412" name="Google Shape;2412;p62"/>
            <p:cNvSpPr/>
            <p:nvPr/>
          </p:nvSpPr>
          <p:spPr>
            <a:xfrm>
              <a:off x="3657453" y="1932349"/>
              <a:ext cx="12192000" cy="379800"/>
            </a:xfrm>
            <a:prstGeom prst="rect">
              <a:avLst/>
            </a:prstGeom>
            <a:solidFill>
              <a:srgbClr val="F27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413" name="Google Shape;2413;p62"/>
            <p:cNvSpPr/>
            <p:nvPr/>
          </p:nvSpPr>
          <p:spPr>
            <a:xfrm>
              <a:off x="3638881" y="1933431"/>
              <a:ext cx="12192000" cy="378764"/>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2414" name="Google Shape;2414;p62"/>
          <p:cNvSpPr txBox="1"/>
          <p:nvPr/>
        </p:nvSpPr>
        <p:spPr>
          <a:xfrm>
            <a:off x="618150" y="1766275"/>
            <a:ext cx="7219200" cy="500100"/>
          </a:xfrm>
          <a:prstGeom prst="rect">
            <a:avLst/>
          </a:prstGeom>
          <a:noFill/>
          <a:ln>
            <a:noFill/>
          </a:ln>
        </p:spPr>
        <p:txBody>
          <a:bodyPr spcFirstLastPara="1" wrap="square" lIns="68575" tIns="34275" rIns="68575" bIns="34275" anchor="ctr" anchorCtr="0">
            <a:spAutoFit/>
          </a:bodyPr>
          <a:lstStyle/>
          <a:p>
            <a:pPr marL="0" lvl="0" indent="0" algn="just" rtl="0">
              <a:spcBef>
                <a:spcPts val="0"/>
              </a:spcBef>
              <a:spcAft>
                <a:spcPts val="0"/>
              </a:spcAft>
              <a:buClr>
                <a:schemeClr val="dk1"/>
              </a:buClr>
              <a:buSzPts val="1100"/>
              <a:buFont typeface="Arial"/>
              <a:buNone/>
            </a:pPr>
            <a:r>
              <a:rPr lang="en"/>
              <a:t>Based on the team discussion the initial solution should address Safety Helmet compliance as this is arguably important and most common violation  of the PPE. </a:t>
            </a:r>
            <a:endParaRPr sz="3600">
              <a:solidFill>
                <a:srgbClr val="CC0000"/>
              </a:solidFill>
            </a:endParaRPr>
          </a:p>
        </p:txBody>
      </p:sp>
      <p:sp>
        <p:nvSpPr>
          <p:cNvPr id="2415" name="Google Shape;2415;p62"/>
          <p:cNvSpPr txBox="1"/>
          <p:nvPr/>
        </p:nvSpPr>
        <p:spPr>
          <a:xfrm>
            <a:off x="609600" y="2832100"/>
            <a:ext cx="70800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t>Using AI technology, the PPE violation of safety helmet can be detected from camera feed and an automated alert mechanism can be established. We can improve the model to address the other Safety violations in future through iterative improvement.</a:t>
            </a:r>
            <a:endParaRPr/>
          </a:p>
        </p:txBody>
      </p:sp>
      <p:sp>
        <p:nvSpPr>
          <p:cNvPr id="2416" name="Google Shape;2416;p62"/>
          <p:cNvSpPr txBox="1"/>
          <p:nvPr/>
        </p:nvSpPr>
        <p:spPr>
          <a:xfrm>
            <a:off x="588475" y="1472500"/>
            <a:ext cx="256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CD6600"/>
                </a:solidFill>
              </a:rPr>
              <a:t>Big Idea</a:t>
            </a:r>
            <a:endParaRPr b="1">
              <a:solidFill>
                <a:srgbClr val="CD6600"/>
              </a:solidFill>
            </a:endParaRPr>
          </a:p>
        </p:txBody>
      </p:sp>
      <p:sp>
        <p:nvSpPr>
          <p:cNvPr id="2417" name="Google Shape;2417;p62"/>
          <p:cNvSpPr txBox="1"/>
          <p:nvPr/>
        </p:nvSpPr>
        <p:spPr>
          <a:xfrm>
            <a:off x="603325" y="2571175"/>
            <a:ext cx="256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CD6600"/>
                </a:solidFill>
              </a:rPr>
              <a:t>Proposed Solution</a:t>
            </a:r>
            <a:endParaRPr b="1">
              <a:solidFill>
                <a:srgbClr val="CD6600"/>
              </a:solidFill>
            </a:endParaRPr>
          </a:p>
        </p:txBody>
      </p:sp>
      <p:grpSp>
        <p:nvGrpSpPr>
          <p:cNvPr id="2418" name="Google Shape;2418;p62"/>
          <p:cNvGrpSpPr/>
          <p:nvPr/>
        </p:nvGrpSpPr>
        <p:grpSpPr>
          <a:xfrm>
            <a:off x="-252" y="3788541"/>
            <a:ext cx="9144498" cy="292368"/>
            <a:chOff x="3638881" y="1932349"/>
            <a:chExt cx="12210572" cy="379846"/>
          </a:xfrm>
        </p:grpSpPr>
        <p:sp>
          <p:nvSpPr>
            <p:cNvPr id="2419" name="Google Shape;2419;p62"/>
            <p:cNvSpPr/>
            <p:nvPr/>
          </p:nvSpPr>
          <p:spPr>
            <a:xfrm>
              <a:off x="3657453" y="1932349"/>
              <a:ext cx="12192000" cy="379800"/>
            </a:xfrm>
            <a:prstGeom prst="rect">
              <a:avLst/>
            </a:prstGeom>
            <a:solidFill>
              <a:srgbClr val="F27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420" name="Google Shape;2420;p62"/>
            <p:cNvSpPr/>
            <p:nvPr/>
          </p:nvSpPr>
          <p:spPr>
            <a:xfrm>
              <a:off x="3638881" y="1933431"/>
              <a:ext cx="12192000" cy="378764"/>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63"/>
          <p:cNvSpPr txBox="1">
            <a:spLocks noGrp="1"/>
          </p:cNvSpPr>
          <p:nvPr>
            <p:ph type="body" idx="1"/>
          </p:nvPr>
        </p:nvSpPr>
        <p:spPr>
          <a:xfrm>
            <a:off x="729332" y="215441"/>
            <a:ext cx="8414700" cy="543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1300"/>
              <a:t>Proposed </a:t>
            </a:r>
            <a:r>
              <a:rPr lang="en" sz="1300">
                <a:solidFill>
                  <a:schemeClr val="accent1"/>
                </a:solidFill>
              </a:rPr>
              <a:t>Solution</a:t>
            </a:r>
            <a:endParaRPr sz="1300"/>
          </a:p>
        </p:txBody>
      </p:sp>
      <p:sp>
        <p:nvSpPr>
          <p:cNvPr id="2426" name="Google Shape;2426;p63"/>
          <p:cNvSpPr/>
          <p:nvPr/>
        </p:nvSpPr>
        <p:spPr>
          <a:xfrm>
            <a:off x="1113850" y="1224650"/>
            <a:ext cx="6693300" cy="3438000"/>
          </a:xfrm>
          <a:prstGeom prst="rect">
            <a:avLst/>
          </a:prstGeom>
          <a:solidFill>
            <a:srgbClr val="CCCCCC"/>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nvGrpSpPr>
          <p:cNvPr id="2427" name="Google Shape;2427;p63"/>
          <p:cNvGrpSpPr/>
          <p:nvPr/>
        </p:nvGrpSpPr>
        <p:grpSpPr>
          <a:xfrm rot="5400000">
            <a:off x="7014932" y="776230"/>
            <a:ext cx="1165044" cy="1130097"/>
            <a:chOff x="4296016" y="1491652"/>
            <a:chExt cx="1472131" cy="1506797"/>
          </a:xfrm>
        </p:grpSpPr>
        <p:pic>
          <p:nvPicPr>
            <p:cNvPr id="2428" name="Google Shape;2428;p63" descr="E:\002-KIMS BUSINESS\007-04-1-FIVERR\01-PPT-TEMPLATE\COVER-PSD\05-cut-01.png"/>
            <p:cNvPicPr preferRelativeResize="0"/>
            <p:nvPr/>
          </p:nvPicPr>
          <p:blipFill rotWithShape="1">
            <a:blip r:embed="rId3">
              <a:alphaModFix/>
            </a:blip>
            <a:srcRect/>
            <a:stretch/>
          </p:blipFill>
          <p:spPr>
            <a:xfrm rot="-2700000">
              <a:off x="4567017" y="2249621"/>
              <a:ext cx="1260000" cy="355397"/>
            </a:xfrm>
            <a:prstGeom prst="rect">
              <a:avLst/>
            </a:prstGeom>
            <a:noFill/>
            <a:ln>
              <a:noFill/>
            </a:ln>
          </p:spPr>
        </p:pic>
        <p:sp>
          <p:nvSpPr>
            <p:cNvPr id="2429" name="Google Shape;2429;p63"/>
            <p:cNvSpPr/>
            <p:nvPr/>
          </p:nvSpPr>
          <p:spPr>
            <a:xfrm rot="-2700000">
              <a:off x="4333570" y="1848889"/>
              <a:ext cx="1272792" cy="633426"/>
            </a:xfrm>
            <a:prstGeom prst="triangle">
              <a:avLst>
                <a:gd name="adj" fmla="val 5115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2430" name="Google Shape;2430;p63"/>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D9D9D9"/>
                </a:solidFill>
              </a:rPr>
              <a:t>PS</a:t>
            </a:r>
            <a:r>
              <a:rPr lang="en" sz="1100" b="1">
                <a:solidFill>
                  <a:srgbClr val="B7B7B7"/>
                </a:solidFill>
              </a:rPr>
              <a:t>,</a:t>
            </a:r>
            <a:r>
              <a:rPr lang="en" sz="1100">
                <a:solidFill>
                  <a:srgbClr val="CCCCCC"/>
                </a:solidFill>
              </a:rPr>
              <a:t> </a:t>
            </a:r>
            <a:r>
              <a:rPr lang="en" sz="1100" b="1"/>
              <a:t>Sabiny</a:t>
            </a:r>
            <a:r>
              <a:rPr lang="en" sz="1100">
                <a:solidFill>
                  <a:srgbClr val="CCCCCC"/>
                </a:solidFill>
              </a:rPr>
              <a:t>, Venkat, Gana</a:t>
            </a:r>
            <a:endParaRPr sz="1100">
              <a:solidFill>
                <a:srgbClr val="CCCCCC"/>
              </a:solidFill>
            </a:endParaRPr>
          </a:p>
        </p:txBody>
      </p:sp>
      <p:sp>
        <p:nvSpPr>
          <p:cNvPr id="2431" name="Google Shape;2431;p63"/>
          <p:cNvSpPr txBox="1"/>
          <p:nvPr/>
        </p:nvSpPr>
        <p:spPr>
          <a:xfrm>
            <a:off x="774675" y="955550"/>
            <a:ext cx="5586300" cy="232200"/>
          </a:xfrm>
          <a:prstGeom prst="rect">
            <a:avLst/>
          </a:prstGeom>
          <a:solidFill>
            <a:srgbClr val="FFFFFF"/>
          </a:solidFill>
          <a:ln>
            <a:noFill/>
          </a:ln>
        </p:spPr>
        <p:txBody>
          <a:bodyPr spcFirstLastPara="1" wrap="square" lIns="68575" tIns="34275" rIns="68575" bIns="34275" anchor="t" anchorCtr="0">
            <a:noAutofit/>
          </a:bodyPr>
          <a:lstStyle/>
          <a:p>
            <a:pPr marL="0" lvl="0" indent="0" algn="l" rtl="0">
              <a:lnSpc>
                <a:spcPct val="115000"/>
              </a:lnSpc>
              <a:spcBef>
                <a:spcPts val="1200"/>
              </a:spcBef>
              <a:spcAft>
                <a:spcPts val="1500"/>
              </a:spcAft>
              <a:buClr>
                <a:schemeClr val="dk1"/>
              </a:buClr>
              <a:buSzPts val="1100"/>
              <a:buFont typeface="Arial"/>
              <a:buNone/>
            </a:pPr>
            <a:r>
              <a:rPr lang="en" sz="1200">
                <a:solidFill>
                  <a:srgbClr val="14171A"/>
                </a:solidFill>
                <a:highlight>
                  <a:srgbClr val="FFFFFF"/>
                </a:highlight>
              </a:rPr>
              <a:t>AI-assisted PPE detection system can offer:</a:t>
            </a:r>
            <a:endParaRPr sz="1100">
              <a:solidFill>
                <a:srgbClr val="0C0C0C"/>
              </a:solidFill>
            </a:endParaRPr>
          </a:p>
        </p:txBody>
      </p:sp>
      <p:sp>
        <p:nvSpPr>
          <p:cNvPr id="2432" name="Google Shape;2432;p63"/>
          <p:cNvSpPr/>
          <p:nvPr/>
        </p:nvSpPr>
        <p:spPr>
          <a:xfrm rot="2700000">
            <a:off x="1488368" y="2209282"/>
            <a:ext cx="62263" cy="323037"/>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rgbClr val="CD66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433" name="Google Shape;2433;p63"/>
          <p:cNvSpPr txBox="1"/>
          <p:nvPr/>
        </p:nvSpPr>
        <p:spPr>
          <a:xfrm>
            <a:off x="1700850" y="2076200"/>
            <a:ext cx="5742300" cy="354000"/>
          </a:xfrm>
          <a:prstGeom prst="rect">
            <a:avLst/>
          </a:prstGeom>
          <a:solidFill>
            <a:srgbClr val="CCCCCC"/>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chemeClr val="dk1"/>
                </a:solidFill>
              </a:rPr>
              <a:t>It can automatically notify the site safety officer if a PPE compliance breach was detected.</a:t>
            </a:r>
            <a:endParaRPr/>
          </a:p>
        </p:txBody>
      </p:sp>
      <p:sp>
        <p:nvSpPr>
          <p:cNvPr id="2434" name="Google Shape;2434;p63"/>
          <p:cNvSpPr txBox="1"/>
          <p:nvPr/>
        </p:nvSpPr>
        <p:spPr>
          <a:xfrm>
            <a:off x="1714500" y="2571750"/>
            <a:ext cx="52704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n" sz="1100">
                <a:solidFill>
                  <a:schemeClr val="dk1"/>
                </a:solidFill>
              </a:rPr>
              <a:t>The video footage can be used for Further analysis.</a:t>
            </a:r>
            <a:r>
              <a:rPr lang="en" sz="1500">
                <a:solidFill>
                  <a:schemeClr val="dk1"/>
                </a:solidFill>
                <a:highlight>
                  <a:srgbClr val="FFFFFF"/>
                </a:highlight>
              </a:rPr>
              <a:t> </a:t>
            </a:r>
            <a:endParaRPr sz="1500">
              <a:solidFill>
                <a:schemeClr val="dk1"/>
              </a:solidFill>
              <a:highlight>
                <a:srgbClr val="FFFFFF"/>
              </a:highlight>
            </a:endParaRPr>
          </a:p>
        </p:txBody>
      </p:sp>
      <p:sp>
        <p:nvSpPr>
          <p:cNvPr id="2435" name="Google Shape;2435;p63"/>
          <p:cNvSpPr txBox="1"/>
          <p:nvPr/>
        </p:nvSpPr>
        <p:spPr>
          <a:xfrm>
            <a:off x="1714500" y="3183250"/>
            <a:ext cx="5270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rgbClr val="0C0C0C"/>
                </a:solidFill>
              </a:rPr>
              <a:t>AI system helps to ensure safety of the site workers &amp; to achieve towards ultimate objective of  zero Lost time Injury (LTI)</a:t>
            </a:r>
            <a:endParaRPr sz="1100">
              <a:solidFill>
                <a:srgbClr val="14171A"/>
              </a:solidFill>
            </a:endParaRPr>
          </a:p>
        </p:txBody>
      </p:sp>
      <p:sp>
        <p:nvSpPr>
          <p:cNvPr id="2436" name="Google Shape;2436;p63"/>
          <p:cNvSpPr/>
          <p:nvPr/>
        </p:nvSpPr>
        <p:spPr>
          <a:xfrm rot="2700000">
            <a:off x="1466556" y="1473032"/>
            <a:ext cx="62263" cy="323037"/>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rgbClr val="CD66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437" name="Google Shape;2437;p63"/>
          <p:cNvSpPr/>
          <p:nvPr/>
        </p:nvSpPr>
        <p:spPr>
          <a:xfrm rot="2700000">
            <a:off x="1461106" y="2716794"/>
            <a:ext cx="62263" cy="323037"/>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rgbClr val="CD66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438" name="Google Shape;2438;p63"/>
          <p:cNvSpPr/>
          <p:nvPr/>
        </p:nvSpPr>
        <p:spPr>
          <a:xfrm rot="2700000">
            <a:off x="1461106" y="3331582"/>
            <a:ext cx="62263" cy="323037"/>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rgbClr val="CD66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pic>
        <p:nvPicPr>
          <p:cNvPr id="2439" name="Google Shape;2439;p63"/>
          <p:cNvPicPr preferRelativeResize="0"/>
          <p:nvPr/>
        </p:nvPicPr>
        <p:blipFill>
          <a:blip r:embed="rId4">
            <a:alphaModFix/>
          </a:blip>
          <a:stretch>
            <a:fillRect/>
          </a:stretch>
        </p:blipFill>
        <p:spPr>
          <a:xfrm>
            <a:off x="4878200" y="-3650"/>
            <a:ext cx="1165050" cy="1165050"/>
          </a:xfrm>
          <a:prstGeom prst="rect">
            <a:avLst/>
          </a:prstGeom>
          <a:noFill/>
          <a:ln>
            <a:noFill/>
          </a:ln>
        </p:spPr>
      </p:pic>
      <p:pic>
        <p:nvPicPr>
          <p:cNvPr id="2440" name="Google Shape;2440;p63"/>
          <p:cNvPicPr preferRelativeResize="0"/>
          <p:nvPr/>
        </p:nvPicPr>
        <p:blipFill>
          <a:blip r:embed="rId5">
            <a:alphaModFix/>
          </a:blip>
          <a:stretch>
            <a:fillRect/>
          </a:stretch>
        </p:blipFill>
        <p:spPr>
          <a:xfrm>
            <a:off x="6176450" y="158103"/>
            <a:ext cx="2033021" cy="1066550"/>
          </a:xfrm>
          <a:prstGeom prst="rect">
            <a:avLst/>
          </a:prstGeom>
          <a:noFill/>
          <a:ln>
            <a:noFill/>
          </a:ln>
        </p:spPr>
      </p:pic>
      <p:sp>
        <p:nvSpPr>
          <p:cNvPr id="2441" name="Google Shape;2441;p63"/>
          <p:cNvSpPr txBox="1"/>
          <p:nvPr/>
        </p:nvSpPr>
        <p:spPr>
          <a:xfrm>
            <a:off x="1714500" y="1365725"/>
            <a:ext cx="5862600" cy="569400"/>
          </a:xfrm>
          <a:prstGeom prst="rect">
            <a:avLst/>
          </a:prstGeom>
          <a:solidFill>
            <a:srgbClr val="CC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Using AI  object detection model can monitor designated areas, identify PPEs  safety violation &amp; Alert the person/Worker &amp; the Safety officer.</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sp>
        <p:nvSpPr>
          <p:cNvPr id="2446" name="Google Shape;2446;p64"/>
          <p:cNvSpPr txBox="1">
            <a:spLocks noGrp="1"/>
          </p:cNvSpPr>
          <p:nvPr>
            <p:ph type="body" idx="1"/>
          </p:nvPr>
        </p:nvSpPr>
        <p:spPr>
          <a:xfrm>
            <a:off x="729332" y="215441"/>
            <a:ext cx="8414700" cy="5433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hlink"/>
              </a:buClr>
              <a:buSzPts val="4100"/>
              <a:buFont typeface="Arial"/>
              <a:buNone/>
            </a:pPr>
            <a:r>
              <a:rPr lang="en" sz="1900">
                <a:solidFill>
                  <a:schemeClr val="hlink"/>
                </a:solidFill>
              </a:rPr>
              <a:t>Visual Recognition </a:t>
            </a:r>
            <a:r>
              <a:rPr lang="en" sz="1900">
                <a:solidFill>
                  <a:schemeClr val="accent1"/>
                </a:solidFill>
              </a:rPr>
              <a:t>Models</a:t>
            </a:r>
            <a:endParaRPr sz="1100"/>
          </a:p>
        </p:txBody>
      </p:sp>
      <p:grpSp>
        <p:nvGrpSpPr>
          <p:cNvPr id="2447" name="Google Shape;2447;p64"/>
          <p:cNvGrpSpPr/>
          <p:nvPr/>
        </p:nvGrpSpPr>
        <p:grpSpPr>
          <a:xfrm>
            <a:off x="293933" y="962167"/>
            <a:ext cx="4487266" cy="1692016"/>
            <a:chOff x="914402" y="1795629"/>
            <a:chExt cx="10363200" cy="1762517"/>
          </a:xfrm>
        </p:grpSpPr>
        <p:sp>
          <p:nvSpPr>
            <p:cNvPr id="2448" name="Google Shape;2448;p64"/>
            <p:cNvSpPr/>
            <p:nvPr/>
          </p:nvSpPr>
          <p:spPr>
            <a:xfrm>
              <a:off x="914402" y="1805546"/>
              <a:ext cx="10363200" cy="17526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449" name="Google Shape;2449;p64"/>
            <p:cNvSpPr/>
            <p:nvPr/>
          </p:nvSpPr>
          <p:spPr>
            <a:xfrm flipH="1">
              <a:off x="2999399" y="1795629"/>
              <a:ext cx="8278200" cy="1752600"/>
            </a:xfrm>
            <a:prstGeom prst="rtTriangle">
              <a:avLst/>
            </a:prstGeom>
            <a:solidFill>
              <a:schemeClr val="lt1">
                <a:alpha val="2000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2450" name="Google Shape;2450;p64"/>
          <p:cNvSpPr txBox="1"/>
          <p:nvPr/>
        </p:nvSpPr>
        <p:spPr>
          <a:xfrm>
            <a:off x="394451" y="1513250"/>
            <a:ext cx="1532700" cy="231000"/>
          </a:xfrm>
          <a:prstGeom prst="rect">
            <a:avLst/>
          </a:prstGeom>
          <a:noFill/>
          <a:ln>
            <a:noFill/>
          </a:ln>
        </p:spPr>
        <p:txBody>
          <a:bodyPr spcFirstLastPara="1" wrap="square" lIns="0" tIns="0" rIns="0" bIns="0" anchor="b" anchorCtr="0">
            <a:spAutoFit/>
          </a:bodyPr>
          <a:lstStyle/>
          <a:p>
            <a:pPr marL="0" marR="0" lvl="0" indent="0" algn="ctr" rtl="0">
              <a:spcBef>
                <a:spcPts val="0"/>
              </a:spcBef>
              <a:spcAft>
                <a:spcPts val="0"/>
              </a:spcAft>
              <a:buNone/>
            </a:pPr>
            <a:r>
              <a:rPr lang="en" sz="1500" b="1">
                <a:solidFill>
                  <a:schemeClr val="lt1"/>
                </a:solidFill>
              </a:rPr>
              <a:t>Pre-built Models </a:t>
            </a:r>
            <a:endParaRPr sz="1500" b="1">
              <a:solidFill>
                <a:schemeClr val="lt1"/>
              </a:solidFill>
              <a:latin typeface="Arial"/>
              <a:ea typeface="Arial"/>
              <a:cs typeface="Arial"/>
              <a:sym typeface="Arial"/>
            </a:endParaRPr>
          </a:p>
        </p:txBody>
      </p:sp>
      <p:sp>
        <p:nvSpPr>
          <p:cNvPr id="2451" name="Google Shape;2451;p64"/>
          <p:cNvSpPr txBox="1"/>
          <p:nvPr/>
        </p:nvSpPr>
        <p:spPr>
          <a:xfrm>
            <a:off x="2057565" y="1002907"/>
            <a:ext cx="2406600" cy="1416000"/>
          </a:xfrm>
          <a:prstGeom prst="rect">
            <a:avLst/>
          </a:prstGeom>
          <a:noFill/>
          <a:ln>
            <a:noFill/>
          </a:ln>
        </p:spPr>
        <p:txBody>
          <a:bodyPr spcFirstLastPara="1" wrap="square" lIns="68575" tIns="34275" rIns="68575" bIns="3427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1000" b="1" i="1">
                <a:solidFill>
                  <a:schemeClr val="dk1"/>
                </a:solidFill>
              </a:rPr>
              <a:t>General model</a:t>
            </a:r>
            <a:r>
              <a:rPr lang="en" sz="1000">
                <a:solidFill>
                  <a:schemeClr val="dk1"/>
                </a:solidFill>
              </a:rPr>
              <a:t> - Default classification from thousands of classes</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b="1" i="1">
                <a:solidFill>
                  <a:schemeClr val="dk1"/>
                </a:solidFill>
              </a:rPr>
              <a:t>Explicit model</a:t>
            </a:r>
            <a:r>
              <a:rPr lang="en" sz="1000">
                <a:solidFill>
                  <a:schemeClr val="dk1"/>
                </a:solidFill>
              </a:rPr>
              <a:t> - Whether an image is inappropriate for general use</a:t>
            </a:r>
            <a:endParaRPr sz="1000">
              <a:solidFill>
                <a:schemeClr val="dk1"/>
              </a:solidFill>
            </a:endParaRPr>
          </a:p>
          <a:p>
            <a:pPr marL="0" lvl="0" indent="0" algn="l" rtl="0">
              <a:lnSpc>
                <a:spcPct val="115000"/>
              </a:lnSpc>
              <a:spcBef>
                <a:spcPts val="1200"/>
              </a:spcBef>
              <a:spcAft>
                <a:spcPts val="1200"/>
              </a:spcAft>
              <a:buSzPts val="1100"/>
              <a:buNone/>
            </a:pPr>
            <a:r>
              <a:rPr lang="en" sz="1000" b="1" i="1">
                <a:solidFill>
                  <a:schemeClr val="dk1"/>
                </a:solidFill>
              </a:rPr>
              <a:t>Food model</a:t>
            </a:r>
            <a:r>
              <a:rPr lang="en" sz="1000">
                <a:solidFill>
                  <a:schemeClr val="dk1"/>
                </a:solidFill>
              </a:rPr>
              <a:t> - Specifically for images of food items</a:t>
            </a:r>
            <a:endParaRPr sz="1100">
              <a:solidFill>
                <a:schemeClr val="lt1"/>
              </a:solidFill>
              <a:latin typeface="Arial"/>
              <a:ea typeface="Arial"/>
              <a:cs typeface="Arial"/>
              <a:sym typeface="Arial"/>
            </a:endParaRPr>
          </a:p>
        </p:txBody>
      </p:sp>
      <p:grpSp>
        <p:nvGrpSpPr>
          <p:cNvPr id="2452" name="Google Shape;2452;p64"/>
          <p:cNvGrpSpPr/>
          <p:nvPr/>
        </p:nvGrpSpPr>
        <p:grpSpPr>
          <a:xfrm>
            <a:off x="288224" y="2729458"/>
            <a:ext cx="4498666" cy="770268"/>
            <a:chOff x="914401" y="4275117"/>
            <a:chExt cx="10363201" cy="1752601"/>
          </a:xfrm>
        </p:grpSpPr>
        <p:sp>
          <p:nvSpPr>
            <p:cNvPr id="2453" name="Google Shape;2453;p64"/>
            <p:cNvSpPr/>
            <p:nvPr/>
          </p:nvSpPr>
          <p:spPr>
            <a:xfrm>
              <a:off x="914402" y="4275118"/>
              <a:ext cx="10363200" cy="1752600"/>
            </a:xfrm>
            <a:prstGeom prst="rect">
              <a:avLst/>
            </a:prstGeom>
            <a:solidFill>
              <a:schemeClr val="accent4"/>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454" name="Google Shape;2454;p64"/>
            <p:cNvSpPr/>
            <p:nvPr/>
          </p:nvSpPr>
          <p:spPr>
            <a:xfrm>
              <a:off x="914401" y="4275117"/>
              <a:ext cx="7730776" cy="1752600"/>
            </a:xfrm>
            <a:custGeom>
              <a:avLst/>
              <a:gdLst/>
              <a:ahLst/>
              <a:cxnLst/>
              <a:rect l="l" t="t" r="r" b="b"/>
              <a:pathLst>
                <a:path w="7730776" h="1752600" extrusionOk="0">
                  <a:moveTo>
                    <a:pt x="0" y="1752600"/>
                  </a:moveTo>
                  <a:lnTo>
                    <a:pt x="0" y="0"/>
                  </a:lnTo>
                  <a:cubicBezTo>
                    <a:pt x="2765768" y="693530"/>
                    <a:pt x="5153851" y="1168400"/>
                    <a:pt x="7730776" y="1752600"/>
                  </a:cubicBezTo>
                  <a:lnTo>
                    <a:pt x="0" y="1752600"/>
                  </a:lnTo>
                  <a:close/>
                </a:path>
              </a:pathLst>
            </a:custGeom>
            <a:solidFill>
              <a:schemeClr val="lt1">
                <a:alpha val="2000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2455" name="Google Shape;2455;p64"/>
          <p:cNvSpPr txBox="1"/>
          <p:nvPr/>
        </p:nvSpPr>
        <p:spPr>
          <a:xfrm>
            <a:off x="2077995" y="2837521"/>
            <a:ext cx="2280600" cy="433200"/>
          </a:xfrm>
          <a:prstGeom prst="rect">
            <a:avLst/>
          </a:prstGeom>
          <a:noFill/>
          <a:ln>
            <a:noFill/>
          </a:ln>
        </p:spPr>
        <p:txBody>
          <a:bodyPr spcFirstLastPara="1" wrap="square" lIns="68575" tIns="34275" rIns="68575" bIns="3427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n" sz="1100">
                <a:solidFill>
                  <a:srgbClr val="161616"/>
                </a:solidFill>
              </a:rPr>
              <a:t>Classify images according to your specific needs</a:t>
            </a:r>
            <a:endParaRPr sz="1100"/>
          </a:p>
        </p:txBody>
      </p:sp>
      <p:sp>
        <p:nvSpPr>
          <p:cNvPr id="2456" name="Google Shape;2456;p64"/>
          <p:cNvSpPr txBox="1"/>
          <p:nvPr/>
        </p:nvSpPr>
        <p:spPr>
          <a:xfrm>
            <a:off x="272125" y="2782721"/>
            <a:ext cx="1695600" cy="646500"/>
          </a:xfrm>
          <a:prstGeom prst="rect">
            <a:avLst/>
          </a:prstGeom>
          <a:noFill/>
          <a:ln>
            <a:noFill/>
          </a:ln>
        </p:spPr>
        <p:txBody>
          <a:bodyPr spcFirstLastPara="1" wrap="square" lIns="0" tIns="0" rIns="0" bIns="0" anchor="b" anchorCtr="0">
            <a:spAutoFit/>
          </a:bodyPr>
          <a:lstStyle/>
          <a:p>
            <a:pPr marL="0" marR="0" lvl="0" indent="0" algn="ctr" rtl="0">
              <a:spcBef>
                <a:spcPts val="0"/>
              </a:spcBef>
              <a:spcAft>
                <a:spcPts val="0"/>
              </a:spcAft>
              <a:buNone/>
            </a:pPr>
            <a:r>
              <a:rPr lang="en" b="1">
                <a:solidFill>
                  <a:schemeClr val="lt1"/>
                </a:solidFill>
              </a:rPr>
              <a:t>Custom Classification Model</a:t>
            </a:r>
            <a:endParaRPr b="1">
              <a:solidFill>
                <a:schemeClr val="lt1"/>
              </a:solidFill>
              <a:latin typeface="Arial"/>
              <a:ea typeface="Arial"/>
              <a:cs typeface="Arial"/>
              <a:sym typeface="Arial"/>
            </a:endParaRPr>
          </a:p>
        </p:txBody>
      </p:sp>
      <p:grpSp>
        <p:nvGrpSpPr>
          <p:cNvPr id="2457" name="Google Shape;2457;p64"/>
          <p:cNvGrpSpPr/>
          <p:nvPr/>
        </p:nvGrpSpPr>
        <p:grpSpPr>
          <a:xfrm>
            <a:off x="294000" y="3612522"/>
            <a:ext cx="4498665" cy="770220"/>
            <a:chOff x="914402" y="1795629"/>
            <a:chExt cx="10363200" cy="1762517"/>
          </a:xfrm>
        </p:grpSpPr>
        <p:sp>
          <p:nvSpPr>
            <p:cNvPr id="2458" name="Google Shape;2458;p64"/>
            <p:cNvSpPr/>
            <p:nvPr/>
          </p:nvSpPr>
          <p:spPr>
            <a:xfrm>
              <a:off x="914402" y="1805546"/>
              <a:ext cx="10363200" cy="17526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459" name="Google Shape;2459;p64"/>
            <p:cNvSpPr/>
            <p:nvPr/>
          </p:nvSpPr>
          <p:spPr>
            <a:xfrm flipH="1">
              <a:off x="2999399" y="1795629"/>
              <a:ext cx="8278200" cy="1752600"/>
            </a:xfrm>
            <a:prstGeom prst="rtTriangle">
              <a:avLst/>
            </a:prstGeom>
            <a:solidFill>
              <a:schemeClr val="lt1">
                <a:alpha val="2000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2460" name="Google Shape;2460;p64"/>
          <p:cNvSpPr txBox="1"/>
          <p:nvPr/>
        </p:nvSpPr>
        <p:spPr>
          <a:xfrm>
            <a:off x="434035" y="3799400"/>
            <a:ext cx="1532700" cy="461700"/>
          </a:xfrm>
          <a:prstGeom prst="rect">
            <a:avLst/>
          </a:prstGeom>
          <a:noFill/>
          <a:ln>
            <a:noFill/>
          </a:ln>
        </p:spPr>
        <p:txBody>
          <a:bodyPr spcFirstLastPara="1" wrap="square" lIns="0" tIns="0" rIns="0" bIns="0" anchor="b" anchorCtr="0">
            <a:spAutoFit/>
          </a:bodyPr>
          <a:lstStyle/>
          <a:p>
            <a:pPr marL="0" marR="0" lvl="0" indent="0" algn="ctr" rtl="0">
              <a:spcBef>
                <a:spcPts val="0"/>
              </a:spcBef>
              <a:spcAft>
                <a:spcPts val="0"/>
              </a:spcAft>
              <a:buNone/>
            </a:pPr>
            <a:r>
              <a:rPr lang="en" sz="1500" b="1">
                <a:solidFill>
                  <a:schemeClr val="lt1"/>
                </a:solidFill>
              </a:rPr>
              <a:t>Object Detection Model</a:t>
            </a:r>
            <a:endParaRPr sz="1500" b="1">
              <a:solidFill>
                <a:schemeClr val="lt1"/>
              </a:solidFill>
              <a:latin typeface="Arial"/>
              <a:ea typeface="Arial"/>
              <a:cs typeface="Arial"/>
              <a:sym typeface="Arial"/>
            </a:endParaRPr>
          </a:p>
        </p:txBody>
      </p:sp>
      <p:sp>
        <p:nvSpPr>
          <p:cNvPr id="2461" name="Google Shape;2461;p64"/>
          <p:cNvSpPr txBox="1"/>
          <p:nvPr/>
        </p:nvSpPr>
        <p:spPr>
          <a:xfrm>
            <a:off x="2077989" y="3477650"/>
            <a:ext cx="2179200" cy="1105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a:solidFill>
                  <a:srgbClr val="161616"/>
                </a:solidFill>
              </a:rPr>
              <a:t>Train a model to detect objects within images.</a:t>
            </a:r>
            <a:endParaRPr sz="1100">
              <a:solidFill>
                <a:srgbClr val="161616"/>
              </a:solidFill>
            </a:endParaRPr>
          </a:p>
          <a:p>
            <a:pPr marL="0" marR="0" lvl="0" indent="0" algn="l" rtl="0">
              <a:spcBef>
                <a:spcPts val="1200"/>
              </a:spcBef>
              <a:spcAft>
                <a:spcPts val="0"/>
              </a:spcAft>
              <a:buNone/>
            </a:pPr>
            <a:endParaRPr sz="1100">
              <a:solidFill>
                <a:schemeClr val="dk1"/>
              </a:solidFill>
            </a:endParaRPr>
          </a:p>
        </p:txBody>
      </p:sp>
      <p:pic>
        <p:nvPicPr>
          <p:cNvPr id="2462" name="Google Shape;2462;p64"/>
          <p:cNvPicPr preferRelativeResize="0"/>
          <p:nvPr/>
        </p:nvPicPr>
        <p:blipFill>
          <a:blip r:embed="rId3">
            <a:alphaModFix/>
          </a:blip>
          <a:stretch>
            <a:fillRect/>
          </a:stretch>
        </p:blipFill>
        <p:spPr>
          <a:xfrm>
            <a:off x="4807075" y="1002900"/>
            <a:ext cx="4271452" cy="33363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463" name="Google Shape;2463;p64"/>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D9D9D9"/>
                </a:solidFill>
              </a:rPr>
              <a:t>PS</a:t>
            </a:r>
            <a:r>
              <a:rPr lang="en" sz="1100" b="1">
                <a:solidFill>
                  <a:srgbClr val="B7B7B7"/>
                </a:solidFill>
              </a:rPr>
              <a:t>,</a:t>
            </a:r>
            <a:r>
              <a:rPr lang="en" sz="1100">
                <a:solidFill>
                  <a:srgbClr val="CCCCCC"/>
                </a:solidFill>
              </a:rPr>
              <a:t> </a:t>
            </a:r>
            <a:r>
              <a:rPr lang="en" sz="1100" b="1"/>
              <a:t>Sabiny</a:t>
            </a:r>
            <a:r>
              <a:rPr lang="en" sz="1100">
                <a:solidFill>
                  <a:srgbClr val="CCCCCC"/>
                </a:solidFill>
              </a:rPr>
              <a:t>, Venkat, Gana</a:t>
            </a:r>
            <a:endParaRPr sz="1100">
              <a:solidFill>
                <a:srgbClr val="CCCCCC"/>
              </a:solidFill>
            </a:endParaRPr>
          </a:p>
        </p:txBody>
      </p:sp>
      <p:pic>
        <p:nvPicPr>
          <p:cNvPr id="2464" name="Google Shape;2464;p64"/>
          <p:cNvPicPr preferRelativeResize="0"/>
          <p:nvPr/>
        </p:nvPicPr>
        <p:blipFill>
          <a:blip r:embed="rId4">
            <a:alphaModFix/>
          </a:blip>
          <a:stretch>
            <a:fillRect/>
          </a:stretch>
        </p:blipFill>
        <p:spPr>
          <a:xfrm>
            <a:off x="5026600" y="-3650"/>
            <a:ext cx="969625" cy="969625"/>
          </a:xfrm>
          <a:prstGeom prst="rect">
            <a:avLst/>
          </a:prstGeom>
          <a:noFill/>
          <a:ln>
            <a:noFill/>
          </a:ln>
        </p:spPr>
      </p:pic>
      <p:pic>
        <p:nvPicPr>
          <p:cNvPr id="2465" name="Google Shape;2465;p64"/>
          <p:cNvPicPr preferRelativeResize="0"/>
          <p:nvPr/>
        </p:nvPicPr>
        <p:blipFill>
          <a:blip r:embed="rId5">
            <a:alphaModFix/>
          </a:blip>
          <a:stretch>
            <a:fillRect/>
          </a:stretch>
        </p:blipFill>
        <p:spPr>
          <a:xfrm>
            <a:off x="6176450" y="158089"/>
            <a:ext cx="1532700" cy="8040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p65"/>
          <p:cNvSpPr txBox="1">
            <a:spLocks noGrp="1"/>
          </p:cNvSpPr>
          <p:nvPr>
            <p:ph type="body" idx="1"/>
          </p:nvPr>
        </p:nvSpPr>
        <p:spPr>
          <a:xfrm>
            <a:off x="729332" y="215441"/>
            <a:ext cx="8414700" cy="5433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hlink"/>
              </a:buClr>
              <a:buSzPts val="4100"/>
              <a:buFont typeface="Arial"/>
              <a:buNone/>
            </a:pPr>
            <a:r>
              <a:rPr lang="en" sz="1900">
                <a:solidFill>
                  <a:schemeClr val="hlink"/>
                </a:solidFill>
              </a:rPr>
              <a:t>Object Detection </a:t>
            </a:r>
            <a:r>
              <a:rPr lang="en" sz="1900">
                <a:solidFill>
                  <a:schemeClr val="accent1"/>
                </a:solidFill>
              </a:rPr>
              <a:t>Model</a:t>
            </a:r>
            <a:endParaRPr sz="1100"/>
          </a:p>
        </p:txBody>
      </p:sp>
      <p:sp>
        <p:nvSpPr>
          <p:cNvPr id="2471" name="Google Shape;2471;p65"/>
          <p:cNvSpPr txBox="1"/>
          <p:nvPr/>
        </p:nvSpPr>
        <p:spPr>
          <a:xfrm>
            <a:off x="394451" y="1513250"/>
            <a:ext cx="1532700" cy="231000"/>
          </a:xfrm>
          <a:prstGeom prst="rect">
            <a:avLst/>
          </a:prstGeom>
          <a:noFill/>
          <a:ln>
            <a:noFill/>
          </a:ln>
        </p:spPr>
        <p:txBody>
          <a:bodyPr spcFirstLastPara="1" wrap="square" lIns="0" tIns="0" rIns="0" bIns="0" anchor="b" anchorCtr="0">
            <a:spAutoFit/>
          </a:bodyPr>
          <a:lstStyle/>
          <a:p>
            <a:pPr marL="0" marR="0" lvl="0" indent="0" algn="ctr" rtl="0">
              <a:spcBef>
                <a:spcPts val="0"/>
              </a:spcBef>
              <a:spcAft>
                <a:spcPts val="0"/>
              </a:spcAft>
              <a:buNone/>
            </a:pPr>
            <a:r>
              <a:rPr lang="en" sz="1500" b="1">
                <a:solidFill>
                  <a:schemeClr val="lt1"/>
                </a:solidFill>
              </a:rPr>
              <a:t>Pre-built Models </a:t>
            </a:r>
            <a:endParaRPr sz="1500" b="1">
              <a:solidFill>
                <a:schemeClr val="lt1"/>
              </a:solidFill>
              <a:latin typeface="Arial"/>
              <a:ea typeface="Arial"/>
              <a:cs typeface="Arial"/>
              <a:sym typeface="Arial"/>
            </a:endParaRPr>
          </a:p>
        </p:txBody>
      </p:sp>
      <p:sp>
        <p:nvSpPr>
          <p:cNvPr id="2472" name="Google Shape;2472;p65"/>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D9D9D9"/>
                </a:solidFill>
              </a:rPr>
              <a:t>PS</a:t>
            </a:r>
            <a:r>
              <a:rPr lang="en" sz="1100" b="1">
                <a:solidFill>
                  <a:srgbClr val="B7B7B7"/>
                </a:solidFill>
              </a:rPr>
              <a:t>,</a:t>
            </a:r>
            <a:r>
              <a:rPr lang="en" sz="1100">
                <a:solidFill>
                  <a:srgbClr val="CCCCCC"/>
                </a:solidFill>
              </a:rPr>
              <a:t> </a:t>
            </a:r>
            <a:r>
              <a:rPr lang="en" sz="1100" b="1"/>
              <a:t>Sabiny</a:t>
            </a:r>
            <a:r>
              <a:rPr lang="en" sz="1100">
                <a:solidFill>
                  <a:srgbClr val="CCCCCC"/>
                </a:solidFill>
              </a:rPr>
              <a:t>, Venkat, Gana</a:t>
            </a:r>
            <a:endParaRPr sz="1100">
              <a:solidFill>
                <a:srgbClr val="CCCCCC"/>
              </a:solidFill>
            </a:endParaRPr>
          </a:p>
        </p:txBody>
      </p:sp>
      <p:pic>
        <p:nvPicPr>
          <p:cNvPr id="2473" name="Google Shape;2473;p65"/>
          <p:cNvPicPr preferRelativeResize="0"/>
          <p:nvPr/>
        </p:nvPicPr>
        <p:blipFill>
          <a:blip r:embed="rId3">
            <a:alphaModFix/>
          </a:blip>
          <a:stretch>
            <a:fillRect/>
          </a:stretch>
        </p:blipFill>
        <p:spPr>
          <a:xfrm>
            <a:off x="4991650" y="-3650"/>
            <a:ext cx="1165050" cy="1165050"/>
          </a:xfrm>
          <a:prstGeom prst="rect">
            <a:avLst/>
          </a:prstGeom>
          <a:noFill/>
          <a:ln>
            <a:noFill/>
          </a:ln>
        </p:spPr>
      </p:pic>
      <p:pic>
        <p:nvPicPr>
          <p:cNvPr id="2474" name="Google Shape;2474;p65"/>
          <p:cNvPicPr preferRelativeResize="0"/>
          <p:nvPr/>
        </p:nvPicPr>
        <p:blipFill>
          <a:blip r:embed="rId4">
            <a:alphaModFix/>
          </a:blip>
          <a:stretch>
            <a:fillRect/>
          </a:stretch>
        </p:blipFill>
        <p:spPr>
          <a:xfrm>
            <a:off x="6176450" y="158089"/>
            <a:ext cx="1532700" cy="804084"/>
          </a:xfrm>
          <a:prstGeom prst="rect">
            <a:avLst/>
          </a:prstGeom>
          <a:noFill/>
          <a:ln>
            <a:noFill/>
          </a:ln>
        </p:spPr>
      </p:pic>
      <p:sp>
        <p:nvSpPr>
          <p:cNvPr id="2475" name="Google Shape;2475;p65"/>
          <p:cNvSpPr/>
          <p:nvPr/>
        </p:nvSpPr>
        <p:spPr>
          <a:xfrm>
            <a:off x="885250" y="1224650"/>
            <a:ext cx="6693300" cy="3438000"/>
          </a:xfrm>
          <a:prstGeom prst="rect">
            <a:avLst/>
          </a:prstGeom>
          <a:solidFill>
            <a:srgbClr val="CCCCCC"/>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nvGrpSpPr>
          <p:cNvPr id="2476" name="Google Shape;2476;p65"/>
          <p:cNvGrpSpPr/>
          <p:nvPr/>
        </p:nvGrpSpPr>
        <p:grpSpPr>
          <a:xfrm rot="5400000">
            <a:off x="6862532" y="852430"/>
            <a:ext cx="1165044" cy="1130097"/>
            <a:chOff x="4296016" y="1491652"/>
            <a:chExt cx="1472131" cy="1506797"/>
          </a:xfrm>
        </p:grpSpPr>
        <p:pic>
          <p:nvPicPr>
            <p:cNvPr id="2477" name="Google Shape;2477;p65" descr="E:\002-KIMS BUSINESS\007-04-1-FIVERR\01-PPT-TEMPLATE\COVER-PSD\05-cut-01.png"/>
            <p:cNvPicPr preferRelativeResize="0"/>
            <p:nvPr/>
          </p:nvPicPr>
          <p:blipFill rotWithShape="1">
            <a:blip r:embed="rId5">
              <a:alphaModFix/>
            </a:blip>
            <a:srcRect/>
            <a:stretch/>
          </p:blipFill>
          <p:spPr>
            <a:xfrm rot="-2700000">
              <a:off x="4567017" y="2249621"/>
              <a:ext cx="1260000" cy="355397"/>
            </a:xfrm>
            <a:prstGeom prst="rect">
              <a:avLst/>
            </a:prstGeom>
            <a:noFill/>
            <a:ln>
              <a:noFill/>
            </a:ln>
          </p:spPr>
        </p:pic>
        <p:sp>
          <p:nvSpPr>
            <p:cNvPr id="2478" name="Google Shape;2478;p65"/>
            <p:cNvSpPr/>
            <p:nvPr/>
          </p:nvSpPr>
          <p:spPr>
            <a:xfrm rot="-2700000">
              <a:off x="4333570" y="1848889"/>
              <a:ext cx="1272792" cy="633426"/>
            </a:xfrm>
            <a:prstGeom prst="triangle">
              <a:avLst>
                <a:gd name="adj" fmla="val 5115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2479" name="Google Shape;2479;p65"/>
          <p:cNvSpPr txBox="1"/>
          <p:nvPr/>
        </p:nvSpPr>
        <p:spPr>
          <a:xfrm>
            <a:off x="1378850" y="1433275"/>
            <a:ext cx="5551800" cy="54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 sz="1100">
                <a:solidFill>
                  <a:schemeClr val="dk1"/>
                </a:solidFill>
              </a:rPr>
              <a:t>Object detection is similar to tagging, but need to create the bounding box coordinates for each object. </a:t>
            </a:r>
            <a:endParaRPr sz="1300"/>
          </a:p>
        </p:txBody>
      </p:sp>
      <p:sp>
        <p:nvSpPr>
          <p:cNvPr id="2480" name="Google Shape;2480;p65"/>
          <p:cNvSpPr txBox="1"/>
          <p:nvPr/>
        </p:nvSpPr>
        <p:spPr>
          <a:xfrm>
            <a:off x="1344375" y="2077350"/>
            <a:ext cx="53832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 sz="1100">
                <a:solidFill>
                  <a:schemeClr val="dk1"/>
                </a:solidFill>
              </a:rPr>
              <a:t>There are multiple objects of the same or different tags in an image</a:t>
            </a:r>
            <a:endParaRPr/>
          </a:p>
        </p:txBody>
      </p:sp>
      <p:sp>
        <p:nvSpPr>
          <p:cNvPr id="2481" name="Google Shape;2481;p65"/>
          <p:cNvSpPr txBox="1"/>
          <p:nvPr/>
        </p:nvSpPr>
        <p:spPr>
          <a:xfrm>
            <a:off x="1384300" y="2526725"/>
            <a:ext cx="597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482" name="Google Shape;2482;p65"/>
          <p:cNvSpPr/>
          <p:nvPr/>
        </p:nvSpPr>
        <p:spPr>
          <a:xfrm rot="2700000">
            <a:off x="1161756" y="1549232"/>
            <a:ext cx="62263" cy="323037"/>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rgbClr val="CD66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483" name="Google Shape;2483;p65"/>
          <p:cNvSpPr/>
          <p:nvPr/>
        </p:nvSpPr>
        <p:spPr>
          <a:xfrm rot="2700000">
            <a:off x="1161756" y="2082632"/>
            <a:ext cx="62263" cy="323037"/>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rgbClr val="CD66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484" name="Google Shape;2484;p65"/>
          <p:cNvSpPr/>
          <p:nvPr/>
        </p:nvSpPr>
        <p:spPr>
          <a:xfrm rot="2700000">
            <a:off x="1129668" y="2629732"/>
            <a:ext cx="62263" cy="323037"/>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rgbClr val="CD66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sp>
        <p:nvSpPr>
          <p:cNvPr id="2489" name="Google Shape;2489;p66"/>
          <p:cNvSpPr/>
          <p:nvPr/>
        </p:nvSpPr>
        <p:spPr>
          <a:xfrm>
            <a:off x="-12587" y="0"/>
            <a:ext cx="9149429" cy="5143500"/>
          </a:xfrm>
          <a:custGeom>
            <a:avLst/>
            <a:gdLst/>
            <a:ahLst/>
            <a:cxnLst/>
            <a:rect l="l" t="t" r="r" b="b"/>
            <a:pathLst>
              <a:path w="12240039" h="6858000" extrusionOk="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765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pSp>
        <p:nvGrpSpPr>
          <p:cNvPr id="2490" name="Google Shape;2490;p66"/>
          <p:cNvGrpSpPr/>
          <p:nvPr/>
        </p:nvGrpSpPr>
        <p:grpSpPr>
          <a:xfrm>
            <a:off x="2634153" y="299065"/>
            <a:ext cx="3850650" cy="3909254"/>
            <a:chOff x="3512204" y="783761"/>
            <a:chExt cx="5134200" cy="5212339"/>
          </a:xfrm>
        </p:grpSpPr>
        <p:sp>
          <p:nvSpPr>
            <p:cNvPr id="2491" name="Google Shape;2491;p66"/>
            <p:cNvSpPr/>
            <p:nvPr/>
          </p:nvSpPr>
          <p:spPr>
            <a:xfrm rot="-2700000">
              <a:off x="4264090" y="1613786"/>
              <a:ext cx="3630428" cy="3630428"/>
            </a:xfrm>
            <a:prstGeom prst="roundRect">
              <a:avLst>
                <a:gd name="adj" fmla="val 5865"/>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492" name="Google Shape;2492;p66"/>
            <p:cNvSpPr/>
            <p:nvPr/>
          </p:nvSpPr>
          <p:spPr>
            <a:xfrm rot="-2700000">
              <a:off x="4264090" y="1535647"/>
              <a:ext cx="3630428" cy="3630428"/>
            </a:xfrm>
            <a:prstGeom prst="roundRect">
              <a:avLst>
                <a:gd name="adj" fmla="val 5865"/>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493" name="Google Shape;2493;p66"/>
          <p:cNvSpPr txBox="1"/>
          <p:nvPr/>
        </p:nvSpPr>
        <p:spPr>
          <a:xfrm>
            <a:off x="2742832" y="1861976"/>
            <a:ext cx="3633300" cy="6540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1900"/>
              <a:t>DATA TO SUPPORT</a:t>
            </a:r>
            <a:r>
              <a:rPr lang="en" sz="1900">
                <a:solidFill>
                  <a:schemeClr val="lt1"/>
                </a:solidFill>
              </a:rPr>
              <a:t> </a:t>
            </a:r>
            <a:endParaRPr sz="1900">
              <a:solidFill>
                <a:schemeClr val="lt1"/>
              </a:solidFill>
            </a:endParaRPr>
          </a:p>
          <a:p>
            <a:pPr marL="0" marR="0" lvl="0" indent="0" algn="ctr" rtl="0">
              <a:spcBef>
                <a:spcPts val="0"/>
              </a:spcBef>
              <a:spcAft>
                <a:spcPts val="0"/>
              </a:spcAft>
              <a:buNone/>
            </a:pPr>
            <a:r>
              <a:rPr lang="en" sz="1900">
                <a:solidFill>
                  <a:schemeClr val="lt1"/>
                </a:solidFill>
              </a:rPr>
              <a:t>THE SOLUTION</a:t>
            </a:r>
            <a:endParaRPr sz="1900">
              <a:solidFill>
                <a:schemeClr val="lt1"/>
              </a:solidFill>
              <a:latin typeface="Arial"/>
              <a:ea typeface="Arial"/>
              <a:cs typeface="Arial"/>
              <a:sym typeface="Arial"/>
            </a:endParaRPr>
          </a:p>
        </p:txBody>
      </p:sp>
      <p:grpSp>
        <p:nvGrpSpPr>
          <p:cNvPr id="2494" name="Google Shape;2494;p66"/>
          <p:cNvGrpSpPr/>
          <p:nvPr/>
        </p:nvGrpSpPr>
        <p:grpSpPr>
          <a:xfrm>
            <a:off x="-12587" y="4317087"/>
            <a:ext cx="9166805" cy="742430"/>
            <a:chOff x="-16783" y="5884452"/>
            <a:chExt cx="12222407" cy="989907"/>
          </a:xfrm>
        </p:grpSpPr>
        <p:sp>
          <p:nvSpPr>
            <p:cNvPr id="2495" name="Google Shape;2495;p66"/>
            <p:cNvSpPr/>
            <p:nvPr/>
          </p:nvSpPr>
          <p:spPr>
            <a:xfrm>
              <a:off x="-16783" y="5884452"/>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96" name="Google Shape;2496;p66"/>
            <p:cNvSpPr/>
            <p:nvPr/>
          </p:nvSpPr>
          <p:spPr>
            <a:xfrm>
              <a:off x="6079069" y="5898618"/>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497" name="Google Shape;2497;p66"/>
          <p:cNvGrpSpPr/>
          <p:nvPr/>
        </p:nvGrpSpPr>
        <p:grpSpPr>
          <a:xfrm>
            <a:off x="97557" y="3365050"/>
            <a:ext cx="1686563" cy="1668888"/>
            <a:chOff x="3175" y="1588"/>
            <a:chExt cx="4686200" cy="4637087"/>
          </a:xfrm>
        </p:grpSpPr>
        <p:sp>
          <p:nvSpPr>
            <p:cNvPr id="2498" name="Google Shape;2498;p66"/>
            <p:cNvSpPr/>
            <p:nvPr/>
          </p:nvSpPr>
          <p:spPr>
            <a:xfrm>
              <a:off x="1106488" y="3094038"/>
              <a:ext cx="984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99" name="Google Shape;2499;p66"/>
            <p:cNvSpPr/>
            <p:nvPr/>
          </p:nvSpPr>
          <p:spPr>
            <a:xfrm>
              <a:off x="1450975" y="3094038"/>
              <a:ext cx="858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0" name="Google Shape;2500;p66"/>
            <p:cNvSpPr/>
            <p:nvPr/>
          </p:nvSpPr>
          <p:spPr>
            <a:xfrm>
              <a:off x="1147763" y="314801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1" name="Google Shape;2501;p66"/>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2" name="Google Shape;2502;p66"/>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3" name="Google Shape;2503;p66"/>
            <p:cNvSpPr/>
            <p:nvPr/>
          </p:nvSpPr>
          <p:spPr>
            <a:xfrm>
              <a:off x="1147763" y="34417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4" name="Google Shape;2504;p66"/>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5" name="Google Shape;2505;p66"/>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6" name="Google Shape;2506;p66"/>
            <p:cNvSpPr/>
            <p:nvPr/>
          </p:nvSpPr>
          <p:spPr>
            <a:xfrm>
              <a:off x="1147763" y="37338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7" name="Google Shape;2507;p66"/>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8" name="Google Shape;2508;p66"/>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9" name="Google Shape;2509;p66"/>
            <p:cNvSpPr/>
            <p:nvPr/>
          </p:nvSpPr>
          <p:spPr>
            <a:xfrm>
              <a:off x="1147763" y="4027488"/>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0" name="Google Shape;2510;p66"/>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1" name="Google Shape;2511;p66"/>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2" name="Google Shape;2512;p66"/>
            <p:cNvSpPr/>
            <p:nvPr/>
          </p:nvSpPr>
          <p:spPr>
            <a:xfrm>
              <a:off x="1106488" y="1897063"/>
              <a:ext cx="984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3" name="Google Shape;2513;p66"/>
            <p:cNvSpPr/>
            <p:nvPr/>
          </p:nvSpPr>
          <p:spPr>
            <a:xfrm>
              <a:off x="1450975" y="1897063"/>
              <a:ext cx="858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4" name="Google Shape;2514;p66"/>
            <p:cNvSpPr/>
            <p:nvPr/>
          </p:nvSpPr>
          <p:spPr>
            <a:xfrm>
              <a:off x="1147763" y="18970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5" name="Google Shape;2515;p66"/>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6" name="Google Shape;2516;p66"/>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7" name="Google Shape;2517;p66"/>
            <p:cNvSpPr/>
            <p:nvPr/>
          </p:nvSpPr>
          <p:spPr>
            <a:xfrm>
              <a:off x="1147763" y="21891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8" name="Google Shape;2518;p66"/>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9" name="Google Shape;2519;p66"/>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0" name="Google Shape;2520;p66"/>
            <p:cNvSpPr/>
            <p:nvPr/>
          </p:nvSpPr>
          <p:spPr>
            <a:xfrm>
              <a:off x="1147763" y="24828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1" name="Google Shape;2521;p66"/>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2" name="Google Shape;2522;p66"/>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3" name="Google Shape;2523;p66"/>
            <p:cNvSpPr/>
            <p:nvPr/>
          </p:nvSpPr>
          <p:spPr>
            <a:xfrm>
              <a:off x="1147763" y="27749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4" name="Google Shape;2524;p66"/>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5" name="Google Shape;2525;p66"/>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6" name="Google Shape;2526;p66"/>
            <p:cNvSpPr/>
            <p:nvPr/>
          </p:nvSpPr>
          <p:spPr>
            <a:xfrm>
              <a:off x="1179513" y="919163"/>
              <a:ext cx="444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7" name="Google Shape;2527;p66"/>
            <p:cNvSpPr/>
            <p:nvPr/>
          </p:nvSpPr>
          <p:spPr>
            <a:xfrm>
              <a:off x="1412875" y="919163"/>
              <a:ext cx="540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8" name="Google Shape;2528;p66"/>
            <p:cNvSpPr/>
            <p:nvPr/>
          </p:nvSpPr>
          <p:spPr>
            <a:xfrm>
              <a:off x="1179513" y="915988"/>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9" name="Google Shape;2529;p66"/>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0" name="Google Shape;2530;p66"/>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1" name="Google Shape;2531;p66"/>
            <p:cNvSpPr/>
            <p:nvPr/>
          </p:nvSpPr>
          <p:spPr>
            <a:xfrm>
              <a:off x="1179513" y="1141413"/>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2" name="Google Shape;2532;p66"/>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3" name="Google Shape;2533;p66"/>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4" name="Google Shape;2534;p66"/>
            <p:cNvSpPr/>
            <p:nvPr/>
          </p:nvSpPr>
          <p:spPr>
            <a:xfrm>
              <a:off x="1179513" y="13652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5" name="Google Shape;2535;p66"/>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6" name="Google Shape;2536;p66"/>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7" name="Google Shape;2537;p66"/>
            <p:cNvSpPr/>
            <p:nvPr/>
          </p:nvSpPr>
          <p:spPr>
            <a:xfrm>
              <a:off x="1179513" y="1590675"/>
              <a:ext cx="2745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8" name="Google Shape;2538;p66"/>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9" name="Google Shape;2539;p66"/>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0" name="Google Shape;2540;p66"/>
            <p:cNvSpPr/>
            <p:nvPr/>
          </p:nvSpPr>
          <p:spPr>
            <a:xfrm>
              <a:off x="1182688" y="217488"/>
              <a:ext cx="444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1" name="Google Shape;2541;p66"/>
            <p:cNvSpPr/>
            <p:nvPr/>
          </p:nvSpPr>
          <p:spPr>
            <a:xfrm>
              <a:off x="1416050" y="217488"/>
              <a:ext cx="540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2" name="Google Shape;2542;p66"/>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3" name="Google Shape;2543;p66"/>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4" name="Google Shape;2544;p66"/>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5" name="Google Shape;2545;p66"/>
            <p:cNvSpPr/>
            <p:nvPr/>
          </p:nvSpPr>
          <p:spPr>
            <a:xfrm>
              <a:off x="1182688" y="43180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6" name="Google Shape;2546;p66"/>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7" name="Google Shape;2547;p66"/>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8" name="Google Shape;2548;p66"/>
            <p:cNvSpPr/>
            <p:nvPr/>
          </p:nvSpPr>
          <p:spPr>
            <a:xfrm>
              <a:off x="1182688" y="6540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9" name="Google Shape;2549;p66"/>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0" name="Google Shape;2550;p66"/>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1" name="Google Shape;2551;p66"/>
            <p:cNvSpPr/>
            <p:nvPr/>
          </p:nvSpPr>
          <p:spPr>
            <a:xfrm>
              <a:off x="398463"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2" name="Google Shape;2552;p66"/>
            <p:cNvSpPr/>
            <p:nvPr/>
          </p:nvSpPr>
          <p:spPr>
            <a:xfrm>
              <a:off x="398463" y="950913"/>
              <a:ext cx="8256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3" name="Google Shape;2553;p66"/>
            <p:cNvSpPr/>
            <p:nvPr/>
          </p:nvSpPr>
          <p:spPr>
            <a:xfrm>
              <a:off x="1185863"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4" name="Google Shape;2554;p66"/>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5" name="Google Shape;2555;p66"/>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6" name="Google Shape;2556;p66"/>
            <p:cNvSpPr/>
            <p:nvPr/>
          </p:nvSpPr>
          <p:spPr>
            <a:xfrm>
              <a:off x="996950" y="755650"/>
              <a:ext cx="396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7" name="Google Shape;2557;p66"/>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8" name="Google Shape;2558;p66"/>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9" name="Google Shape;2559;p66"/>
            <p:cNvSpPr/>
            <p:nvPr/>
          </p:nvSpPr>
          <p:spPr>
            <a:xfrm>
              <a:off x="8064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0" name="Google Shape;2560;p66"/>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1" name="Google Shape;2561;p66"/>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2" name="Google Shape;2562;p66"/>
            <p:cNvSpPr/>
            <p:nvPr/>
          </p:nvSpPr>
          <p:spPr>
            <a:xfrm>
              <a:off x="617538" y="755650"/>
              <a:ext cx="429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3" name="Google Shape;2563;p66"/>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4" name="Google Shape;2564;p66"/>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5" name="Google Shape;2565;p66"/>
            <p:cNvSpPr/>
            <p:nvPr/>
          </p:nvSpPr>
          <p:spPr>
            <a:xfrm>
              <a:off x="1504950" y="755650"/>
              <a:ext cx="8223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6" name="Google Shape;2566;p66"/>
            <p:cNvSpPr/>
            <p:nvPr/>
          </p:nvSpPr>
          <p:spPr>
            <a:xfrm>
              <a:off x="1504950" y="950913"/>
              <a:ext cx="8223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7" name="Google Shape;2567;p66"/>
            <p:cNvSpPr/>
            <p:nvPr/>
          </p:nvSpPr>
          <p:spPr>
            <a:xfrm>
              <a:off x="2292350"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8" name="Google Shape;2568;p66"/>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9" name="Google Shape;2569;p66"/>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0" name="Google Shape;2570;p66"/>
            <p:cNvSpPr/>
            <p:nvPr/>
          </p:nvSpPr>
          <p:spPr>
            <a:xfrm>
              <a:off x="2100263"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1" name="Google Shape;2571;p66"/>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2" name="Google Shape;2572;p66"/>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3" name="Google Shape;2573;p66"/>
            <p:cNvSpPr/>
            <p:nvPr/>
          </p:nvSpPr>
          <p:spPr>
            <a:xfrm>
              <a:off x="1912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4" name="Google Shape;2574;p66"/>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5" name="Google Shape;2575;p66"/>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6" name="Google Shape;2576;p66"/>
            <p:cNvSpPr/>
            <p:nvPr/>
          </p:nvSpPr>
          <p:spPr>
            <a:xfrm>
              <a:off x="1724025"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7" name="Google Shape;2577;p66"/>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8" name="Google Shape;2578;p66"/>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9" name="Google Shape;2579;p66"/>
            <p:cNvSpPr/>
            <p:nvPr/>
          </p:nvSpPr>
          <p:spPr>
            <a:xfrm>
              <a:off x="2266950"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0" name="Google Shape;2580;p6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1" name="Google Shape;2581;p6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2" name="Google Shape;2582;p66"/>
            <p:cNvSpPr/>
            <p:nvPr/>
          </p:nvSpPr>
          <p:spPr>
            <a:xfrm>
              <a:off x="30543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3" name="Google Shape;2583;p66"/>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4" name="Google Shape;2584;p66"/>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5" name="Google Shape;2585;p66"/>
            <p:cNvSpPr/>
            <p:nvPr/>
          </p:nvSpPr>
          <p:spPr>
            <a:xfrm>
              <a:off x="2865438"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6" name="Google Shape;2586;p66"/>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7" name="Google Shape;2587;p66"/>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8" name="Google Shape;2588;p66"/>
            <p:cNvSpPr/>
            <p:nvPr/>
          </p:nvSpPr>
          <p:spPr>
            <a:xfrm>
              <a:off x="2674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9" name="Google Shape;2589;p66"/>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0" name="Google Shape;2590;p66"/>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1" name="Google Shape;2591;p66"/>
            <p:cNvSpPr/>
            <p:nvPr/>
          </p:nvSpPr>
          <p:spPr>
            <a:xfrm>
              <a:off x="2486025"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2" name="Google Shape;2592;p66"/>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3" name="Google Shape;2593;p66"/>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4" name="Google Shape;2594;p66"/>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5" name="Google Shape;2595;p66"/>
            <p:cNvSpPr/>
            <p:nvPr/>
          </p:nvSpPr>
          <p:spPr>
            <a:xfrm>
              <a:off x="236538" y="698500"/>
              <a:ext cx="219000" cy="490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6" name="Google Shape;2596;p66"/>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7" name="Google Shape;2597;p66"/>
            <p:cNvSpPr/>
            <p:nvPr/>
          </p:nvSpPr>
          <p:spPr>
            <a:xfrm>
              <a:off x="4294188" y="966788"/>
              <a:ext cx="44400" cy="101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8" name="Google Shape;2598;p66"/>
            <p:cNvSpPr/>
            <p:nvPr/>
          </p:nvSpPr>
          <p:spPr>
            <a:xfrm>
              <a:off x="3952875" y="1938338"/>
              <a:ext cx="736500" cy="241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9" name="Google Shape;2599;p66"/>
            <p:cNvSpPr/>
            <p:nvPr/>
          </p:nvSpPr>
          <p:spPr>
            <a:xfrm>
              <a:off x="4224338" y="1855788"/>
              <a:ext cx="187200" cy="123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0" name="Google Shape;2600;p66"/>
            <p:cNvSpPr/>
            <p:nvPr/>
          </p:nvSpPr>
          <p:spPr>
            <a:xfrm>
              <a:off x="3044825" y="752475"/>
              <a:ext cx="771600" cy="36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1" name="Google Shape;2601;p66"/>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2" name="Google Shape;2602;p66"/>
            <p:cNvSpPr/>
            <p:nvPr/>
          </p:nvSpPr>
          <p:spPr>
            <a:xfrm>
              <a:off x="3781425"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3" name="Google Shape;2603;p66"/>
            <p:cNvSpPr/>
            <p:nvPr/>
          </p:nvSpPr>
          <p:spPr>
            <a:xfrm>
              <a:off x="3949700" y="820738"/>
              <a:ext cx="38100" cy="133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4" name="Google Shape;2604;p66"/>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5" name="Google Shape;2605;p66"/>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6" name="Google Shape;2606;p66"/>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7" name="Google Shape;2607;p66"/>
            <p:cNvSpPr/>
            <p:nvPr/>
          </p:nvSpPr>
          <p:spPr>
            <a:xfrm>
              <a:off x="3602038"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8" name="Google Shape;2608;p66"/>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9" name="Google Shape;2609;p66"/>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0" name="Google Shape;2610;p66"/>
            <p:cNvSpPr/>
            <p:nvPr/>
          </p:nvSpPr>
          <p:spPr>
            <a:xfrm>
              <a:off x="3427413"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1" name="Google Shape;2611;p66"/>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2" name="Google Shape;2612;p66"/>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3" name="Google Shape;2613;p66"/>
            <p:cNvSpPr/>
            <p:nvPr/>
          </p:nvSpPr>
          <p:spPr>
            <a:xfrm>
              <a:off x="3251200"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4" name="Google Shape;2614;p66"/>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5" name="Google Shape;2615;p66"/>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6" name="Google Shape;2616;p66"/>
            <p:cNvSpPr/>
            <p:nvPr/>
          </p:nvSpPr>
          <p:spPr>
            <a:xfrm>
              <a:off x="3952875" y="2192338"/>
              <a:ext cx="736500" cy="243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7" name="Google Shape;2617;p66"/>
            <p:cNvSpPr/>
            <p:nvPr/>
          </p:nvSpPr>
          <p:spPr>
            <a:xfrm>
              <a:off x="3175" y="695325"/>
              <a:ext cx="206400" cy="676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8" name="Google Shape;2618;p66"/>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619" name="Google Shape;2619;p66"/>
          <p:cNvGrpSpPr/>
          <p:nvPr/>
        </p:nvGrpSpPr>
        <p:grpSpPr>
          <a:xfrm>
            <a:off x="-40875" y="5016512"/>
            <a:ext cx="9225705" cy="128126"/>
            <a:chOff x="-48040" y="6512575"/>
            <a:chExt cx="12300940" cy="364200"/>
          </a:xfrm>
        </p:grpSpPr>
        <p:sp>
          <p:nvSpPr>
            <p:cNvPr id="2620" name="Google Shape;2620;p66"/>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621" name="Google Shape;2621;p66"/>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622" name="Google Shape;2622;p66"/>
          <p:cNvSpPr/>
          <p:nvPr/>
        </p:nvSpPr>
        <p:spPr>
          <a:xfrm>
            <a:off x="2875547" y="2128137"/>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623" name="Google Shape;2623;p66"/>
          <p:cNvSpPr/>
          <p:nvPr/>
        </p:nvSpPr>
        <p:spPr>
          <a:xfrm>
            <a:off x="6075949" y="2131542"/>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624" name="Google Shape;2624;p66"/>
          <p:cNvGrpSpPr/>
          <p:nvPr/>
        </p:nvGrpSpPr>
        <p:grpSpPr>
          <a:xfrm>
            <a:off x="4313260" y="2864458"/>
            <a:ext cx="517534" cy="500580"/>
            <a:chOff x="9192762" y="971936"/>
            <a:chExt cx="1848337" cy="1787784"/>
          </a:xfrm>
        </p:grpSpPr>
        <p:sp>
          <p:nvSpPr>
            <p:cNvPr id="2625" name="Google Shape;2625;p66"/>
            <p:cNvSpPr/>
            <p:nvPr/>
          </p:nvSpPr>
          <p:spPr>
            <a:xfrm rot="2412192">
              <a:off x="9826414" y="927510"/>
              <a:ext cx="487673" cy="1716537"/>
            </a:xfrm>
            <a:custGeom>
              <a:avLst/>
              <a:gdLst/>
              <a:ahLst/>
              <a:cxnLst/>
              <a:rect l="l" t="t" r="r" b="b"/>
              <a:pathLst>
                <a:path w="480600" h="1345680" extrusionOk="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26" name="Google Shape;2626;p66"/>
            <p:cNvSpPr/>
            <p:nvPr/>
          </p:nvSpPr>
          <p:spPr>
            <a:xfrm rot="-2888431">
              <a:off x="9675177" y="1020124"/>
              <a:ext cx="883506" cy="1691409"/>
            </a:xfrm>
            <a:custGeom>
              <a:avLst/>
              <a:gdLst/>
              <a:ahLst/>
              <a:cxnLst/>
              <a:rect l="l" t="t" r="r" b="b"/>
              <a:pathLst>
                <a:path w="883249" h="1563687" extrusionOk="0">
                  <a:moveTo>
                    <a:pt x="335181" y="0"/>
                  </a:moveTo>
                  <a:lnTo>
                    <a:pt x="631293" y="0"/>
                  </a:lnTo>
                  <a:cubicBezTo>
                    <a:pt x="646879" y="0"/>
                    <a:pt x="659866" y="5195"/>
                    <a:pt x="665062" y="49352"/>
                  </a:cubicBezTo>
                  <a:lnTo>
                    <a:pt x="717011" y="49352"/>
                  </a:lnTo>
                  <a:cubicBezTo>
                    <a:pt x="722205" y="5195"/>
                    <a:pt x="735193" y="0"/>
                    <a:pt x="750778" y="0"/>
                  </a:cubicBezTo>
                  <a:lnTo>
                    <a:pt x="844287" y="0"/>
                  </a:lnTo>
                  <a:cubicBezTo>
                    <a:pt x="865067" y="0"/>
                    <a:pt x="883249" y="36365"/>
                    <a:pt x="883249" y="111692"/>
                  </a:cubicBezTo>
                  <a:cubicBezTo>
                    <a:pt x="883249" y="187019"/>
                    <a:pt x="865067" y="223384"/>
                    <a:pt x="844287" y="223384"/>
                  </a:cubicBezTo>
                  <a:lnTo>
                    <a:pt x="750778" y="223384"/>
                  </a:lnTo>
                  <a:lnTo>
                    <a:pt x="750777" y="223384"/>
                  </a:lnTo>
                  <a:lnTo>
                    <a:pt x="748180" y="223384"/>
                  </a:lnTo>
                  <a:cubicBezTo>
                    <a:pt x="732596" y="223384"/>
                    <a:pt x="719608" y="218190"/>
                    <a:pt x="714413" y="174032"/>
                  </a:cubicBezTo>
                  <a:lnTo>
                    <a:pt x="665062" y="174032"/>
                  </a:lnTo>
                  <a:lnTo>
                    <a:pt x="659785" y="200372"/>
                  </a:lnTo>
                  <a:cubicBezTo>
                    <a:pt x="653210" y="220462"/>
                    <a:pt x="642982" y="223384"/>
                    <a:pt x="631293" y="223384"/>
                  </a:cubicBezTo>
                  <a:lnTo>
                    <a:pt x="532589" y="223384"/>
                  </a:lnTo>
                  <a:lnTo>
                    <a:pt x="532589" y="737686"/>
                  </a:lnTo>
                  <a:lnTo>
                    <a:pt x="529992" y="737686"/>
                  </a:lnTo>
                  <a:lnTo>
                    <a:pt x="529992" y="748076"/>
                  </a:lnTo>
                  <a:cubicBezTo>
                    <a:pt x="545576" y="750674"/>
                    <a:pt x="555967" y="763662"/>
                    <a:pt x="558564" y="781843"/>
                  </a:cubicBezTo>
                  <a:lnTo>
                    <a:pt x="581942" y="1355888"/>
                  </a:lnTo>
                  <a:cubicBezTo>
                    <a:pt x="584539" y="1410434"/>
                    <a:pt x="568954" y="1462384"/>
                    <a:pt x="537784" y="1501346"/>
                  </a:cubicBezTo>
                  <a:cubicBezTo>
                    <a:pt x="506614" y="1540309"/>
                    <a:pt x="514406" y="1563687"/>
                    <a:pt x="467652" y="1563687"/>
                  </a:cubicBezTo>
                  <a:cubicBezTo>
                    <a:pt x="420898" y="1563687"/>
                    <a:pt x="428690" y="1540309"/>
                    <a:pt x="397520" y="1501346"/>
                  </a:cubicBezTo>
                  <a:cubicBezTo>
                    <a:pt x="363753" y="1462384"/>
                    <a:pt x="348168" y="1407837"/>
                    <a:pt x="353363" y="1355888"/>
                  </a:cubicBezTo>
                  <a:lnTo>
                    <a:pt x="376740" y="781843"/>
                  </a:lnTo>
                  <a:cubicBezTo>
                    <a:pt x="376740" y="763662"/>
                    <a:pt x="389727" y="750674"/>
                    <a:pt x="405313" y="748076"/>
                  </a:cubicBezTo>
                  <a:lnTo>
                    <a:pt x="405313" y="225982"/>
                  </a:lnTo>
                  <a:lnTo>
                    <a:pt x="332583" y="225982"/>
                  </a:lnTo>
                  <a:lnTo>
                    <a:pt x="327389" y="223384"/>
                  </a:lnTo>
                  <a:cubicBezTo>
                    <a:pt x="241671" y="189617"/>
                    <a:pt x="197514" y="197409"/>
                    <a:pt x="114395" y="238969"/>
                  </a:cubicBezTo>
                  <a:lnTo>
                    <a:pt x="41665" y="277932"/>
                  </a:lnTo>
                  <a:cubicBezTo>
                    <a:pt x="39067" y="280529"/>
                    <a:pt x="33872" y="280529"/>
                    <a:pt x="28678" y="280529"/>
                  </a:cubicBezTo>
                  <a:cubicBezTo>
                    <a:pt x="18288" y="280529"/>
                    <a:pt x="7897" y="272737"/>
                    <a:pt x="2703" y="262346"/>
                  </a:cubicBezTo>
                  <a:cubicBezTo>
                    <a:pt x="106" y="257151"/>
                    <a:pt x="-544" y="251307"/>
                    <a:pt x="430" y="245788"/>
                  </a:cubicBezTo>
                  <a:lnTo>
                    <a:pt x="711" y="245238"/>
                  </a:lnTo>
                  <a:lnTo>
                    <a:pt x="430" y="243190"/>
                  </a:lnTo>
                  <a:cubicBezTo>
                    <a:pt x="1404" y="237670"/>
                    <a:pt x="4001" y="232475"/>
                    <a:pt x="7897" y="228579"/>
                  </a:cubicBezTo>
                  <a:lnTo>
                    <a:pt x="54653" y="176630"/>
                  </a:lnTo>
                  <a:cubicBezTo>
                    <a:pt x="145565" y="75327"/>
                    <a:pt x="207904" y="49352"/>
                    <a:pt x="335181"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627" name="Google Shape;2627;p66"/>
          <p:cNvGrpSpPr/>
          <p:nvPr/>
        </p:nvGrpSpPr>
        <p:grpSpPr>
          <a:xfrm>
            <a:off x="818308" y="4818299"/>
            <a:ext cx="427468" cy="206055"/>
            <a:chOff x="2633799" y="5558352"/>
            <a:chExt cx="1343817" cy="647769"/>
          </a:xfrm>
        </p:grpSpPr>
        <p:sp>
          <p:nvSpPr>
            <p:cNvPr id="2628" name="Google Shape;2628;p66"/>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29" name="Google Shape;2629;p66"/>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30" name="Google Shape;2630;p66"/>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31" name="Google Shape;2631;p66"/>
            <p:cNvSpPr/>
            <p:nvPr/>
          </p:nvSpPr>
          <p:spPr>
            <a:xfrm>
              <a:off x="3333216"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632" name="Google Shape;2632;p66"/>
          <p:cNvGrpSpPr/>
          <p:nvPr/>
        </p:nvGrpSpPr>
        <p:grpSpPr>
          <a:xfrm>
            <a:off x="1279563" y="4817763"/>
            <a:ext cx="426746" cy="206055"/>
            <a:chOff x="2633799" y="5558352"/>
            <a:chExt cx="1341545" cy="647769"/>
          </a:xfrm>
        </p:grpSpPr>
        <p:sp>
          <p:nvSpPr>
            <p:cNvPr id="2633" name="Google Shape;2633;p66"/>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34" name="Google Shape;2634;p66"/>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35" name="Google Shape;2635;p66"/>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0" name="Google Shape;2640;p67"/>
          <p:cNvSpPr txBox="1">
            <a:spLocks noGrp="1"/>
          </p:cNvSpPr>
          <p:nvPr>
            <p:ph type="body" idx="1"/>
          </p:nvPr>
        </p:nvSpPr>
        <p:spPr>
          <a:xfrm>
            <a:off x="729332" y="215441"/>
            <a:ext cx="8414669" cy="543185"/>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1900"/>
              <a:t>Identify </a:t>
            </a:r>
            <a:r>
              <a:rPr lang="en" sz="1900">
                <a:solidFill>
                  <a:schemeClr val="accent1"/>
                </a:solidFill>
              </a:rPr>
              <a:t>Data</a:t>
            </a:r>
            <a:endParaRPr sz="1900"/>
          </a:p>
        </p:txBody>
      </p:sp>
      <p:sp>
        <p:nvSpPr>
          <p:cNvPr id="2641" name="Google Shape;2641;p67"/>
          <p:cNvSpPr/>
          <p:nvPr/>
        </p:nvSpPr>
        <p:spPr>
          <a:xfrm>
            <a:off x="3583275" y="519675"/>
            <a:ext cx="696300" cy="1049700"/>
          </a:xfrm>
          <a:prstGeom prst="rect">
            <a:avLst/>
          </a:prstGeom>
          <a:solidFill>
            <a:schemeClr val="lt1"/>
          </a:solidFill>
          <a:ln w="63500" cap="flat" cmpd="sng">
            <a:solidFill>
              <a:srgbClr val="FCE5C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42" name="Google Shape;2642;p67"/>
          <p:cNvSpPr/>
          <p:nvPr/>
        </p:nvSpPr>
        <p:spPr>
          <a:xfrm>
            <a:off x="3583275" y="1774713"/>
            <a:ext cx="696300" cy="1049700"/>
          </a:xfrm>
          <a:prstGeom prst="rect">
            <a:avLst/>
          </a:prstGeom>
          <a:solidFill>
            <a:schemeClr val="lt1"/>
          </a:solidFill>
          <a:ln w="63500" cap="flat" cmpd="sng">
            <a:solidFill>
              <a:srgbClr val="B45F0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43" name="Google Shape;2643;p67"/>
          <p:cNvSpPr/>
          <p:nvPr/>
        </p:nvSpPr>
        <p:spPr>
          <a:xfrm>
            <a:off x="3583275" y="3029775"/>
            <a:ext cx="696300" cy="772200"/>
          </a:xfrm>
          <a:prstGeom prst="rect">
            <a:avLst/>
          </a:prstGeom>
          <a:solidFill>
            <a:schemeClr val="lt1"/>
          </a:solidFill>
          <a:ln w="63500"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44" name="Google Shape;2644;p67"/>
          <p:cNvSpPr/>
          <p:nvPr/>
        </p:nvSpPr>
        <p:spPr>
          <a:xfrm>
            <a:off x="2025500" y="1758926"/>
            <a:ext cx="1544276" cy="1197104"/>
          </a:xfrm>
          <a:custGeom>
            <a:avLst/>
            <a:gdLst/>
            <a:ahLst/>
            <a:cxnLst/>
            <a:rect l="l" t="t" r="r" b="b"/>
            <a:pathLst>
              <a:path w="1596151" h="999669" extrusionOk="0">
                <a:moveTo>
                  <a:pt x="1593941" y="0"/>
                </a:moveTo>
                <a:lnTo>
                  <a:pt x="0" y="999669"/>
                </a:lnTo>
                <a:lnTo>
                  <a:pt x="1596019" y="922875"/>
                </a:lnTo>
                <a:cubicBezTo>
                  <a:pt x="1596900" y="618075"/>
                  <a:pt x="1593060" y="304800"/>
                  <a:pt x="1593941" y="0"/>
                </a:cubicBezTo>
                <a:close/>
              </a:path>
            </a:pathLst>
          </a:custGeom>
          <a:gradFill>
            <a:gsLst>
              <a:gs pos="0">
                <a:srgbClr val="F48208"/>
              </a:gs>
              <a:gs pos="100000">
                <a:srgbClr val="703E08"/>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45" name="Google Shape;2645;p67"/>
          <p:cNvSpPr/>
          <p:nvPr/>
        </p:nvSpPr>
        <p:spPr>
          <a:xfrm>
            <a:off x="2023775" y="500476"/>
            <a:ext cx="1545914" cy="2456189"/>
          </a:xfrm>
          <a:custGeom>
            <a:avLst/>
            <a:gdLst/>
            <a:ahLst/>
            <a:cxnLst/>
            <a:rect l="l" t="t" r="r" b="b"/>
            <a:pathLst>
              <a:path w="1610327" h="2068370" extrusionOk="0">
                <a:moveTo>
                  <a:pt x="1606584" y="0"/>
                </a:moveTo>
                <a:lnTo>
                  <a:pt x="0" y="2068370"/>
                </a:lnTo>
                <a:lnTo>
                  <a:pt x="1610327" y="915735"/>
                </a:lnTo>
                <a:cubicBezTo>
                  <a:pt x="1608043" y="625618"/>
                  <a:pt x="1608868" y="290117"/>
                  <a:pt x="1606584" y="0"/>
                </a:cubicBezTo>
                <a:close/>
              </a:path>
            </a:pathLst>
          </a:custGeom>
          <a:gradFill>
            <a:gsLst>
              <a:gs pos="0">
                <a:srgbClr val="FDECDB"/>
              </a:gs>
              <a:gs pos="100000">
                <a:srgbClr val="F0A963"/>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46" name="Google Shape;2646;p67"/>
          <p:cNvSpPr/>
          <p:nvPr/>
        </p:nvSpPr>
        <p:spPr>
          <a:xfrm rot="10800000" flipH="1">
            <a:off x="2030975" y="2952297"/>
            <a:ext cx="1533325" cy="884926"/>
          </a:xfrm>
          <a:custGeom>
            <a:avLst/>
            <a:gdLst/>
            <a:ahLst/>
            <a:cxnLst/>
            <a:rect l="l" t="t" r="r" b="b"/>
            <a:pathLst>
              <a:path w="1597214" h="956677" extrusionOk="0">
                <a:moveTo>
                  <a:pt x="1593652" y="0"/>
                </a:moveTo>
                <a:lnTo>
                  <a:pt x="0" y="956677"/>
                </a:lnTo>
                <a:lnTo>
                  <a:pt x="1597114" y="890420"/>
                </a:lnTo>
                <a:cubicBezTo>
                  <a:pt x="1597995" y="585620"/>
                  <a:pt x="1592771" y="304800"/>
                  <a:pt x="1593652" y="0"/>
                </a:cubicBezTo>
                <a:close/>
              </a:path>
            </a:pathLst>
          </a:custGeom>
          <a:gradFill>
            <a:gsLst>
              <a:gs pos="0">
                <a:srgbClr val="C5C1C3"/>
              </a:gs>
              <a:gs pos="100000">
                <a:schemeClr val="accent2"/>
              </a:gs>
            </a:gsLst>
            <a:lin ang="1979999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nvGrpSpPr>
          <p:cNvPr id="2647" name="Google Shape;2647;p67"/>
          <p:cNvGrpSpPr/>
          <p:nvPr/>
        </p:nvGrpSpPr>
        <p:grpSpPr>
          <a:xfrm>
            <a:off x="703505" y="1277555"/>
            <a:ext cx="1514067" cy="2791198"/>
            <a:chOff x="433001" y="1399349"/>
            <a:chExt cx="2505075" cy="4618131"/>
          </a:xfrm>
        </p:grpSpPr>
        <p:sp>
          <p:nvSpPr>
            <p:cNvPr id="2648" name="Google Shape;2648;p67"/>
            <p:cNvSpPr/>
            <p:nvPr/>
          </p:nvSpPr>
          <p:spPr>
            <a:xfrm flipH="1">
              <a:off x="433001" y="1407380"/>
              <a:ext cx="2505075" cy="4610100"/>
            </a:xfrm>
            <a:custGeom>
              <a:avLst/>
              <a:gdLst/>
              <a:ahLst/>
              <a:cxnLst/>
              <a:rect l="l" t="t" r="r" b="b"/>
              <a:pathLst>
                <a:path w="2505075" h="4610100" extrusionOk="0">
                  <a:moveTo>
                    <a:pt x="2506574" y="1319831"/>
                  </a:moveTo>
                  <a:cubicBezTo>
                    <a:pt x="2448471" y="1403651"/>
                    <a:pt x="2446566" y="1500806"/>
                    <a:pt x="2419896" y="1597008"/>
                  </a:cubicBezTo>
                  <a:cubicBezTo>
                    <a:pt x="2385606" y="1717976"/>
                    <a:pt x="2339886" y="1835133"/>
                    <a:pt x="2297024" y="1953243"/>
                  </a:cubicBezTo>
                  <a:cubicBezTo>
                    <a:pt x="2284641" y="1986581"/>
                    <a:pt x="2257971" y="1996106"/>
                    <a:pt x="2223681" y="1977056"/>
                  </a:cubicBezTo>
                  <a:cubicBezTo>
                    <a:pt x="2211299" y="1970388"/>
                    <a:pt x="2195106" y="1970388"/>
                    <a:pt x="2181771" y="1967531"/>
                  </a:cubicBezTo>
                  <a:cubicBezTo>
                    <a:pt x="2185581" y="2000868"/>
                    <a:pt x="2190344" y="2028491"/>
                    <a:pt x="2192249" y="2057066"/>
                  </a:cubicBezTo>
                  <a:cubicBezTo>
                    <a:pt x="2195106" y="2132313"/>
                    <a:pt x="2198916" y="2207561"/>
                    <a:pt x="2197964" y="2281856"/>
                  </a:cubicBezTo>
                  <a:cubicBezTo>
                    <a:pt x="2197964" y="2308526"/>
                    <a:pt x="2192249" y="2344721"/>
                    <a:pt x="2174151" y="2359961"/>
                  </a:cubicBezTo>
                  <a:cubicBezTo>
                    <a:pt x="2144624" y="2385678"/>
                    <a:pt x="2147481" y="2412348"/>
                    <a:pt x="2148434" y="2443781"/>
                  </a:cubicBezTo>
                  <a:cubicBezTo>
                    <a:pt x="2152244" y="2553318"/>
                    <a:pt x="2151291" y="2663808"/>
                    <a:pt x="2158911" y="2773346"/>
                  </a:cubicBezTo>
                  <a:cubicBezTo>
                    <a:pt x="2166531" y="2884788"/>
                    <a:pt x="2182724" y="2995278"/>
                    <a:pt x="2195106" y="3105768"/>
                  </a:cubicBezTo>
                  <a:cubicBezTo>
                    <a:pt x="2196059" y="3111483"/>
                    <a:pt x="2196059" y="3120056"/>
                    <a:pt x="2199869" y="3123866"/>
                  </a:cubicBezTo>
                  <a:cubicBezTo>
                    <a:pt x="2257971" y="3172443"/>
                    <a:pt x="2257019" y="3242928"/>
                    <a:pt x="2271306" y="3309603"/>
                  </a:cubicBezTo>
                  <a:cubicBezTo>
                    <a:pt x="2307501" y="3476291"/>
                    <a:pt x="2344649" y="3642978"/>
                    <a:pt x="2389416" y="3806808"/>
                  </a:cubicBezTo>
                  <a:cubicBezTo>
                    <a:pt x="2409419" y="3881103"/>
                    <a:pt x="2395131" y="3952541"/>
                    <a:pt x="2400846" y="4025883"/>
                  </a:cubicBezTo>
                  <a:cubicBezTo>
                    <a:pt x="2406561" y="4101131"/>
                    <a:pt x="2419896" y="4176378"/>
                    <a:pt x="2428469" y="4251626"/>
                  </a:cubicBezTo>
                  <a:cubicBezTo>
                    <a:pt x="2437041" y="4331636"/>
                    <a:pt x="2442756" y="4412598"/>
                    <a:pt x="2451329" y="4492608"/>
                  </a:cubicBezTo>
                  <a:cubicBezTo>
                    <a:pt x="2454186" y="4522136"/>
                    <a:pt x="2441804" y="4536423"/>
                    <a:pt x="2413229" y="4541186"/>
                  </a:cubicBezTo>
                  <a:cubicBezTo>
                    <a:pt x="2355126" y="4551663"/>
                    <a:pt x="2300834" y="4573571"/>
                    <a:pt x="2241779" y="4529756"/>
                  </a:cubicBezTo>
                  <a:cubicBezTo>
                    <a:pt x="2222729" y="4515468"/>
                    <a:pt x="2160816" y="4536423"/>
                    <a:pt x="2136051" y="4560236"/>
                  </a:cubicBezTo>
                  <a:cubicBezTo>
                    <a:pt x="2084616" y="4609766"/>
                    <a:pt x="2023656" y="4606908"/>
                    <a:pt x="1966506" y="4604051"/>
                  </a:cubicBezTo>
                  <a:cubicBezTo>
                    <a:pt x="1886496" y="4600241"/>
                    <a:pt x="1807439" y="4582143"/>
                    <a:pt x="1729334" y="4564998"/>
                  </a:cubicBezTo>
                  <a:cubicBezTo>
                    <a:pt x="1699806" y="4558331"/>
                    <a:pt x="1658848" y="4555473"/>
                    <a:pt x="1660753" y="4506896"/>
                  </a:cubicBezTo>
                  <a:cubicBezTo>
                    <a:pt x="1662659" y="4455461"/>
                    <a:pt x="1688376" y="4422123"/>
                    <a:pt x="1734096" y="4407836"/>
                  </a:cubicBezTo>
                  <a:cubicBezTo>
                    <a:pt x="1785531" y="4392596"/>
                    <a:pt x="1840776" y="4384023"/>
                    <a:pt x="1886496" y="4358306"/>
                  </a:cubicBezTo>
                  <a:cubicBezTo>
                    <a:pt x="1923644" y="4337351"/>
                    <a:pt x="1950314" y="4297346"/>
                    <a:pt x="1980794" y="4264961"/>
                  </a:cubicBezTo>
                  <a:cubicBezTo>
                    <a:pt x="1984603" y="4261151"/>
                    <a:pt x="1985556" y="4250673"/>
                    <a:pt x="1989366" y="4249721"/>
                  </a:cubicBezTo>
                  <a:cubicBezTo>
                    <a:pt x="2067471" y="4232576"/>
                    <a:pt x="2066519" y="4164948"/>
                    <a:pt x="2080806" y="4107798"/>
                  </a:cubicBezTo>
                  <a:cubicBezTo>
                    <a:pt x="2084616" y="4092558"/>
                    <a:pt x="2091284" y="4078271"/>
                    <a:pt x="2096998" y="4062078"/>
                  </a:cubicBezTo>
                  <a:cubicBezTo>
                    <a:pt x="1999844" y="4015406"/>
                    <a:pt x="1987461" y="3912536"/>
                    <a:pt x="1957934" y="3826811"/>
                  </a:cubicBezTo>
                  <a:cubicBezTo>
                    <a:pt x="1925548" y="3733466"/>
                    <a:pt x="1915071" y="3632501"/>
                    <a:pt x="1895069" y="3535346"/>
                  </a:cubicBezTo>
                  <a:cubicBezTo>
                    <a:pt x="1886496" y="3497246"/>
                    <a:pt x="1879828" y="3458193"/>
                    <a:pt x="1867446" y="3420093"/>
                  </a:cubicBezTo>
                  <a:cubicBezTo>
                    <a:pt x="1831251" y="3311508"/>
                    <a:pt x="1793151" y="3202923"/>
                    <a:pt x="1754098" y="3091481"/>
                  </a:cubicBezTo>
                  <a:cubicBezTo>
                    <a:pt x="1722666" y="3134343"/>
                    <a:pt x="1702664" y="3176253"/>
                    <a:pt x="1736001" y="3229593"/>
                  </a:cubicBezTo>
                  <a:cubicBezTo>
                    <a:pt x="1746478" y="3246738"/>
                    <a:pt x="1752194" y="3272456"/>
                    <a:pt x="1749336" y="3292458"/>
                  </a:cubicBezTo>
                  <a:cubicBezTo>
                    <a:pt x="1732191" y="3430571"/>
                    <a:pt x="1713141" y="3567731"/>
                    <a:pt x="1694091" y="3704891"/>
                  </a:cubicBezTo>
                  <a:cubicBezTo>
                    <a:pt x="1693139" y="3711558"/>
                    <a:pt x="1690281" y="3717273"/>
                    <a:pt x="1691234" y="3723941"/>
                  </a:cubicBezTo>
                  <a:cubicBezTo>
                    <a:pt x="1693139" y="3830621"/>
                    <a:pt x="1693139" y="3937301"/>
                    <a:pt x="1696948" y="4043981"/>
                  </a:cubicBezTo>
                  <a:cubicBezTo>
                    <a:pt x="1699806" y="4149708"/>
                    <a:pt x="1704569" y="4255436"/>
                    <a:pt x="1709331" y="4361163"/>
                  </a:cubicBezTo>
                  <a:cubicBezTo>
                    <a:pt x="1710284" y="4386881"/>
                    <a:pt x="1701711" y="4401168"/>
                    <a:pt x="1676946" y="4403073"/>
                  </a:cubicBezTo>
                  <a:cubicBezTo>
                    <a:pt x="1628369" y="4407836"/>
                    <a:pt x="1579791" y="4412598"/>
                    <a:pt x="1531214" y="4415456"/>
                  </a:cubicBezTo>
                  <a:cubicBezTo>
                    <a:pt x="1523594" y="4415456"/>
                    <a:pt x="1510259" y="4405931"/>
                    <a:pt x="1507401" y="4398311"/>
                  </a:cubicBezTo>
                  <a:cubicBezTo>
                    <a:pt x="1496923" y="4363068"/>
                    <a:pt x="1470253" y="4360211"/>
                    <a:pt x="1443584" y="4370688"/>
                  </a:cubicBezTo>
                  <a:cubicBezTo>
                    <a:pt x="1404531" y="4384976"/>
                    <a:pt x="1369289" y="4408788"/>
                    <a:pt x="1330236" y="4422123"/>
                  </a:cubicBezTo>
                  <a:cubicBezTo>
                    <a:pt x="1296898" y="4433553"/>
                    <a:pt x="1259751" y="4442126"/>
                    <a:pt x="1224509" y="4439268"/>
                  </a:cubicBezTo>
                  <a:cubicBezTo>
                    <a:pt x="1155929" y="4433553"/>
                    <a:pt x="1088301" y="4423076"/>
                    <a:pt x="1021626" y="4407836"/>
                  </a:cubicBezTo>
                  <a:cubicBezTo>
                    <a:pt x="994004" y="4402121"/>
                    <a:pt x="954951" y="4395453"/>
                    <a:pt x="957808" y="4350686"/>
                  </a:cubicBezTo>
                  <a:cubicBezTo>
                    <a:pt x="960666" y="4304966"/>
                    <a:pt x="997814" y="4267818"/>
                    <a:pt x="1040676" y="4261151"/>
                  </a:cubicBezTo>
                  <a:cubicBezTo>
                    <a:pt x="1074966" y="4256388"/>
                    <a:pt x="1109256" y="4250673"/>
                    <a:pt x="1143546" y="4244958"/>
                  </a:cubicBezTo>
                  <a:cubicBezTo>
                    <a:pt x="1190219" y="4237338"/>
                    <a:pt x="1227366" y="4219241"/>
                    <a:pt x="1253084" y="4174473"/>
                  </a:cubicBezTo>
                  <a:cubicBezTo>
                    <a:pt x="1268323" y="4146851"/>
                    <a:pt x="1303566" y="4131611"/>
                    <a:pt x="1324521" y="4105893"/>
                  </a:cubicBezTo>
                  <a:cubicBezTo>
                    <a:pt x="1349286" y="4075413"/>
                    <a:pt x="1369289" y="4039218"/>
                    <a:pt x="1391196" y="4005881"/>
                  </a:cubicBezTo>
                  <a:cubicBezTo>
                    <a:pt x="1393101" y="4003023"/>
                    <a:pt x="1395959" y="3998261"/>
                    <a:pt x="1395006" y="3998261"/>
                  </a:cubicBezTo>
                  <a:cubicBezTo>
                    <a:pt x="1330236" y="3941111"/>
                    <a:pt x="1417866" y="3888723"/>
                    <a:pt x="1400721" y="3828716"/>
                  </a:cubicBezTo>
                  <a:cubicBezTo>
                    <a:pt x="1383576" y="3770613"/>
                    <a:pt x="1383576" y="3705843"/>
                    <a:pt x="1386434" y="3644883"/>
                  </a:cubicBezTo>
                  <a:cubicBezTo>
                    <a:pt x="1394053" y="3512486"/>
                    <a:pt x="1378814" y="3383898"/>
                    <a:pt x="1354048" y="3254358"/>
                  </a:cubicBezTo>
                  <a:cubicBezTo>
                    <a:pt x="1343571" y="3197208"/>
                    <a:pt x="1367384" y="3133391"/>
                    <a:pt x="1377861" y="3072431"/>
                  </a:cubicBezTo>
                  <a:cubicBezTo>
                    <a:pt x="1404531" y="2929556"/>
                    <a:pt x="1420723" y="2785728"/>
                    <a:pt x="1424534" y="2639996"/>
                  </a:cubicBezTo>
                  <a:cubicBezTo>
                    <a:pt x="1425486" y="2604753"/>
                    <a:pt x="1413103" y="2569511"/>
                    <a:pt x="1406436" y="2529506"/>
                  </a:cubicBezTo>
                  <a:cubicBezTo>
                    <a:pt x="1451203" y="2481881"/>
                    <a:pt x="1438821" y="2392346"/>
                    <a:pt x="1377861" y="2347578"/>
                  </a:cubicBezTo>
                  <a:cubicBezTo>
                    <a:pt x="1322616" y="2307573"/>
                    <a:pt x="1267371" y="2268521"/>
                    <a:pt x="1215936" y="2223753"/>
                  </a:cubicBezTo>
                  <a:cubicBezTo>
                    <a:pt x="1176884" y="2189463"/>
                    <a:pt x="1133069" y="2173271"/>
                    <a:pt x="1086396" y="2184701"/>
                  </a:cubicBezTo>
                  <a:cubicBezTo>
                    <a:pt x="1033056" y="2197083"/>
                    <a:pt x="1021626" y="2144696"/>
                    <a:pt x="986383" y="2132313"/>
                  </a:cubicBezTo>
                  <a:cubicBezTo>
                    <a:pt x="976858" y="2129456"/>
                    <a:pt x="967333" y="2117073"/>
                    <a:pt x="962571" y="2106596"/>
                  </a:cubicBezTo>
                  <a:cubicBezTo>
                    <a:pt x="954951" y="2091356"/>
                    <a:pt x="951141" y="2074211"/>
                    <a:pt x="943521" y="2053256"/>
                  </a:cubicBezTo>
                  <a:cubicBezTo>
                    <a:pt x="912089" y="2063733"/>
                    <a:pt x="887323" y="2058018"/>
                    <a:pt x="900658" y="2005631"/>
                  </a:cubicBezTo>
                  <a:cubicBezTo>
                    <a:pt x="902564" y="1997058"/>
                    <a:pt x="884466" y="1979913"/>
                    <a:pt x="872083" y="1971341"/>
                  </a:cubicBezTo>
                  <a:cubicBezTo>
                    <a:pt x="691108" y="1837038"/>
                    <a:pt x="508228" y="1703688"/>
                    <a:pt x="328206" y="1569386"/>
                  </a:cubicBezTo>
                  <a:cubicBezTo>
                    <a:pt x="231051" y="1496996"/>
                    <a:pt x="155803" y="1429368"/>
                    <a:pt x="57696" y="1357931"/>
                  </a:cubicBezTo>
                  <a:cubicBezTo>
                    <a:pt x="10071" y="1322688"/>
                    <a:pt x="-2312" y="1280778"/>
                    <a:pt x="13881" y="1227438"/>
                  </a:cubicBezTo>
                  <a:cubicBezTo>
                    <a:pt x="34836" y="1156953"/>
                    <a:pt x="55791" y="1085516"/>
                    <a:pt x="80556" y="1016936"/>
                  </a:cubicBezTo>
                  <a:cubicBezTo>
                    <a:pt x="88176" y="994076"/>
                    <a:pt x="110083" y="976931"/>
                    <a:pt x="122466" y="955023"/>
                  </a:cubicBezTo>
                  <a:cubicBezTo>
                    <a:pt x="140563" y="923591"/>
                    <a:pt x="156756" y="889301"/>
                    <a:pt x="173901" y="856916"/>
                  </a:cubicBezTo>
                  <a:cubicBezTo>
                    <a:pt x="192951" y="823578"/>
                    <a:pt x="213906" y="832151"/>
                    <a:pt x="238671" y="852153"/>
                  </a:cubicBezTo>
                  <a:cubicBezTo>
                    <a:pt x="326301" y="921686"/>
                    <a:pt x="394881" y="981693"/>
                    <a:pt x="484416" y="1050273"/>
                  </a:cubicBezTo>
                  <a:cubicBezTo>
                    <a:pt x="594906" y="1137903"/>
                    <a:pt x="709206" y="1222676"/>
                    <a:pt x="823506" y="1307448"/>
                  </a:cubicBezTo>
                  <a:cubicBezTo>
                    <a:pt x="840651" y="1320783"/>
                    <a:pt x="859701" y="1332213"/>
                    <a:pt x="878751" y="1341738"/>
                  </a:cubicBezTo>
                  <a:cubicBezTo>
                    <a:pt x="885418" y="1345548"/>
                    <a:pt x="895896" y="1343643"/>
                    <a:pt x="903516" y="1341738"/>
                  </a:cubicBezTo>
                  <a:cubicBezTo>
                    <a:pt x="922566" y="1337928"/>
                    <a:pt x="940664" y="1326498"/>
                    <a:pt x="958761" y="1327451"/>
                  </a:cubicBezTo>
                  <a:cubicBezTo>
                    <a:pt x="1080681" y="1334118"/>
                    <a:pt x="1201648" y="1343643"/>
                    <a:pt x="1323569" y="1350311"/>
                  </a:cubicBezTo>
                  <a:cubicBezTo>
                    <a:pt x="1336903" y="1351263"/>
                    <a:pt x="1351191" y="1338881"/>
                    <a:pt x="1364526" y="1333166"/>
                  </a:cubicBezTo>
                  <a:cubicBezTo>
                    <a:pt x="1410246" y="1314116"/>
                    <a:pt x="1450251" y="1278873"/>
                    <a:pt x="1507401" y="1305543"/>
                  </a:cubicBezTo>
                  <a:cubicBezTo>
                    <a:pt x="1524546" y="1314116"/>
                    <a:pt x="1555026" y="1305543"/>
                    <a:pt x="1575028" y="1295066"/>
                  </a:cubicBezTo>
                  <a:cubicBezTo>
                    <a:pt x="1588364" y="1288398"/>
                    <a:pt x="1595031" y="1265538"/>
                    <a:pt x="1603603" y="1249346"/>
                  </a:cubicBezTo>
                  <a:cubicBezTo>
                    <a:pt x="1612176" y="1234106"/>
                    <a:pt x="1622653" y="1219818"/>
                    <a:pt x="1627416" y="1203626"/>
                  </a:cubicBezTo>
                  <a:cubicBezTo>
                    <a:pt x="1634084" y="1180766"/>
                    <a:pt x="1635036" y="1156953"/>
                    <a:pt x="1640751" y="1134093"/>
                  </a:cubicBezTo>
                  <a:cubicBezTo>
                    <a:pt x="1645514" y="1115996"/>
                    <a:pt x="1652181" y="1095993"/>
                    <a:pt x="1663611" y="1080753"/>
                  </a:cubicBezTo>
                  <a:cubicBezTo>
                    <a:pt x="1681709" y="1054083"/>
                    <a:pt x="1710284" y="1033128"/>
                    <a:pt x="1724571" y="1004553"/>
                  </a:cubicBezTo>
                  <a:cubicBezTo>
                    <a:pt x="1760766" y="929306"/>
                    <a:pt x="1796961" y="855963"/>
                    <a:pt x="1882686" y="815006"/>
                  </a:cubicBezTo>
                  <a:cubicBezTo>
                    <a:pt x="1852206" y="771191"/>
                    <a:pt x="1833156" y="708326"/>
                    <a:pt x="1795056" y="694991"/>
                  </a:cubicBezTo>
                  <a:cubicBezTo>
                    <a:pt x="1712189" y="665463"/>
                    <a:pt x="1756003" y="608313"/>
                    <a:pt x="1750289" y="562593"/>
                  </a:cubicBezTo>
                  <a:cubicBezTo>
                    <a:pt x="1712189" y="567356"/>
                    <a:pt x="1676946" y="573071"/>
                    <a:pt x="1640751" y="574023"/>
                  </a:cubicBezTo>
                  <a:cubicBezTo>
                    <a:pt x="1626464" y="574023"/>
                    <a:pt x="1612176" y="559736"/>
                    <a:pt x="1596936" y="552116"/>
                  </a:cubicBezTo>
                  <a:cubicBezTo>
                    <a:pt x="1603603" y="540686"/>
                    <a:pt x="1608366" y="526398"/>
                    <a:pt x="1616939" y="517826"/>
                  </a:cubicBezTo>
                  <a:cubicBezTo>
                    <a:pt x="1657896" y="477821"/>
                    <a:pt x="1669326" y="434958"/>
                    <a:pt x="1655991" y="376856"/>
                  </a:cubicBezTo>
                  <a:cubicBezTo>
                    <a:pt x="1632178" y="269223"/>
                    <a:pt x="1644561" y="163496"/>
                    <a:pt x="1740764" y="93963"/>
                  </a:cubicBezTo>
                  <a:cubicBezTo>
                    <a:pt x="1794103" y="54911"/>
                    <a:pt x="1858873" y="24431"/>
                    <a:pt x="1922691" y="10143"/>
                  </a:cubicBezTo>
                  <a:cubicBezTo>
                    <a:pt x="2017941" y="-10812"/>
                    <a:pt x="2150339" y="81581"/>
                    <a:pt x="2188439" y="176831"/>
                  </a:cubicBezTo>
                  <a:cubicBezTo>
                    <a:pt x="2198916" y="202548"/>
                    <a:pt x="2219871" y="224456"/>
                    <a:pt x="2235111" y="248268"/>
                  </a:cubicBezTo>
                  <a:cubicBezTo>
                    <a:pt x="2238921" y="246363"/>
                    <a:pt x="2243684" y="245411"/>
                    <a:pt x="2247494" y="243506"/>
                  </a:cubicBezTo>
                  <a:cubicBezTo>
                    <a:pt x="2237969" y="265413"/>
                    <a:pt x="2228444" y="288273"/>
                    <a:pt x="2219871" y="305418"/>
                  </a:cubicBezTo>
                  <a:cubicBezTo>
                    <a:pt x="2232254" y="313991"/>
                    <a:pt x="2249399" y="318753"/>
                    <a:pt x="2249399" y="325421"/>
                  </a:cubicBezTo>
                  <a:cubicBezTo>
                    <a:pt x="2250351" y="340661"/>
                    <a:pt x="2249399" y="364473"/>
                    <a:pt x="2239874" y="371141"/>
                  </a:cubicBezTo>
                  <a:cubicBezTo>
                    <a:pt x="2212251" y="390191"/>
                    <a:pt x="2217014" y="407336"/>
                    <a:pt x="2223681" y="434958"/>
                  </a:cubicBezTo>
                  <a:cubicBezTo>
                    <a:pt x="2230349" y="462581"/>
                    <a:pt x="2222729" y="494013"/>
                    <a:pt x="2216061" y="522588"/>
                  </a:cubicBezTo>
                  <a:cubicBezTo>
                    <a:pt x="2208441" y="557831"/>
                    <a:pt x="2205584" y="583548"/>
                    <a:pt x="2250351" y="594026"/>
                  </a:cubicBezTo>
                  <a:cubicBezTo>
                    <a:pt x="2263686" y="596883"/>
                    <a:pt x="2275116" y="616886"/>
                    <a:pt x="2282736" y="631173"/>
                  </a:cubicBezTo>
                  <a:cubicBezTo>
                    <a:pt x="2301786" y="666416"/>
                    <a:pt x="2313216" y="706421"/>
                    <a:pt x="2335124" y="739758"/>
                  </a:cubicBezTo>
                  <a:cubicBezTo>
                    <a:pt x="2401799" y="845486"/>
                    <a:pt x="2458949" y="945498"/>
                    <a:pt x="2486571" y="1071228"/>
                  </a:cubicBezTo>
                  <a:cubicBezTo>
                    <a:pt x="2488476" y="1080753"/>
                    <a:pt x="2498001" y="1089326"/>
                    <a:pt x="2503716" y="1097898"/>
                  </a:cubicBezTo>
                  <a:cubicBezTo>
                    <a:pt x="2506574" y="1174098"/>
                    <a:pt x="2506574" y="1246488"/>
                    <a:pt x="2506574" y="1319831"/>
                  </a:cubicBezTo>
                  <a:close/>
                  <a:moveTo>
                    <a:pt x="1273086" y="1638918"/>
                  </a:moveTo>
                  <a:cubicBezTo>
                    <a:pt x="1260703" y="1678923"/>
                    <a:pt x="1240701" y="1713213"/>
                    <a:pt x="1242606" y="1746551"/>
                  </a:cubicBezTo>
                  <a:cubicBezTo>
                    <a:pt x="1247369" y="1804653"/>
                    <a:pt x="1264514" y="1862756"/>
                    <a:pt x="1279753" y="1919906"/>
                  </a:cubicBezTo>
                  <a:cubicBezTo>
                    <a:pt x="1282611" y="1929431"/>
                    <a:pt x="1301661" y="1944671"/>
                    <a:pt x="1308328" y="1942766"/>
                  </a:cubicBezTo>
                  <a:cubicBezTo>
                    <a:pt x="1365478" y="1924668"/>
                    <a:pt x="1420723" y="1903713"/>
                    <a:pt x="1478826" y="1882758"/>
                  </a:cubicBezTo>
                  <a:cubicBezTo>
                    <a:pt x="1432153" y="1777031"/>
                    <a:pt x="1483589" y="1684638"/>
                    <a:pt x="1497876" y="1593198"/>
                  </a:cubicBezTo>
                  <a:cubicBezTo>
                    <a:pt x="1474064" y="1579863"/>
                    <a:pt x="1451203" y="1573196"/>
                    <a:pt x="1435964" y="1557956"/>
                  </a:cubicBezTo>
                  <a:cubicBezTo>
                    <a:pt x="1372146" y="1493186"/>
                    <a:pt x="1285469" y="1505568"/>
                    <a:pt x="1208316" y="1484613"/>
                  </a:cubicBezTo>
                  <a:cubicBezTo>
                    <a:pt x="1193076" y="1480803"/>
                    <a:pt x="1176884" y="1476041"/>
                    <a:pt x="1161644" y="1471278"/>
                  </a:cubicBezTo>
                  <a:cubicBezTo>
                    <a:pt x="1133069" y="1461753"/>
                    <a:pt x="1103541" y="1450323"/>
                    <a:pt x="1078776" y="1483661"/>
                  </a:cubicBezTo>
                  <a:cubicBezTo>
                    <a:pt x="1146404" y="1537001"/>
                    <a:pt x="1211173" y="1588436"/>
                    <a:pt x="1273086" y="1638918"/>
                  </a:cubicBezTo>
                  <a:close/>
                  <a:moveTo>
                    <a:pt x="1464539" y="2075163"/>
                  </a:moveTo>
                  <a:cubicBezTo>
                    <a:pt x="1427391" y="2082783"/>
                    <a:pt x="1393101" y="2089451"/>
                    <a:pt x="1359764" y="2097071"/>
                  </a:cubicBezTo>
                  <a:cubicBezTo>
                    <a:pt x="1318806" y="2106596"/>
                    <a:pt x="1305471" y="2129456"/>
                    <a:pt x="1322616" y="2169461"/>
                  </a:cubicBezTo>
                  <a:cubicBezTo>
                    <a:pt x="1329284" y="2184701"/>
                    <a:pt x="1334998" y="2199941"/>
                    <a:pt x="1340714" y="2215181"/>
                  </a:cubicBezTo>
                  <a:cubicBezTo>
                    <a:pt x="1396911" y="2194226"/>
                    <a:pt x="1396911" y="2194226"/>
                    <a:pt x="1420723" y="2246613"/>
                  </a:cubicBezTo>
                  <a:cubicBezTo>
                    <a:pt x="1428344" y="2262806"/>
                    <a:pt x="1438821" y="2278046"/>
                    <a:pt x="1455014" y="2304716"/>
                  </a:cubicBezTo>
                  <a:cubicBezTo>
                    <a:pt x="1456919" y="2271378"/>
                    <a:pt x="1451203" y="2248518"/>
                    <a:pt x="1459776" y="2237088"/>
                  </a:cubicBezTo>
                  <a:cubicBezTo>
                    <a:pt x="1499781" y="2183748"/>
                    <a:pt x="1503591" y="2132313"/>
                    <a:pt x="1464539" y="2075163"/>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49" name="Google Shape;2649;p67"/>
            <p:cNvSpPr/>
            <p:nvPr/>
          </p:nvSpPr>
          <p:spPr>
            <a:xfrm flipH="1">
              <a:off x="700577" y="1399349"/>
              <a:ext cx="647458" cy="566880"/>
            </a:xfrm>
            <a:custGeom>
              <a:avLst/>
              <a:gdLst/>
              <a:ahLst/>
              <a:cxnLst/>
              <a:rect l="l" t="t" r="r" b="b"/>
              <a:pathLst>
                <a:path w="647458" h="566880" extrusionOk="0">
                  <a:moveTo>
                    <a:pt x="325755" y="3000"/>
                  </a:moveTo>
                  <a:cubicBezTo>
                    <a:pt x="261937" y="17288"/>
                    <a:pt x="197167" y="47768"/>
                    <a:pt x="143828" y="86820"/>
                  </a:cubicBezTo>
                  <a:cubicBezTo>
                    <a:pt x="47625" y="156353"/>
                    <a:pt x="35242" y="262080"/>
                    <a:pt x="59055" y="369713"/>
                  </a:cubicBezTo>
                  <a:cubicBezTo>
                    <a:pt x="72390" y="427815"/>
                    <a:pt x="60960" y="470678"/>
                    <a:pt x="20003" y="510683"/>
                  </a:cubicBezTo>
                  <a:cubicBezTo>
                    <a:pt x="11430" y="519255"/>
                    <a:pt x="6667" y="533543"/>
                    <a:pt x="0" y="544973"/>
                  </a:cubicBezTo>
                  <a:cubicBezTo>
                    <a:pt x="15240" y="552593"/>
                    <a:pt x="29528" y="566880"/>
                    <a:pt x="43815" y="566880"/>
                  </a:cubicBezTo>
                  <a:lnTo>
                    <a:pt x="65495" y="564618"/>
                  </a:lnTo>
                  <a:lnTo>
                    <a:pt x="178721" y="530129"/>
                  </a:lnTo>
                  <a:cubicBezTo>
                    <a:pt x="449670" y="395635"/>
                    <a:pt x="455226" y="398414"/>
                    <a:pt x="603774" y="274215"/>
                  </a:cubicBezTo>
                  <a:lnTo>
                    <a:pt x="647458" y="237555"/>
                  </a:lnTo>
                  <a:lnTo>
                    <a:pt x="638175" y="241125"/>
                  </a:lnTo>
                  <a:cubicBezTo>
                    <a:pt x="622935" y="217313"/>
                    <a:pt x="601980" y="195405"/>
                    <a:pt x="591503" y="169688"/>
                  </a:cubicBezTo>
                  <a:cubicBezTo>
                    <a:pt x="553403" y="74438"/>
                    <a:pt x="421005" y="-17955"/>
                    <a:pt x="325755" y="300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2650" name="Google Shape;2650;p67"/>
          <p:cNvSpPr/>
          <p:nvPr/>
        </p:nvSpPr>
        <p:spPr>
          <a:xfrm>
            <a:off x="3813875" y="793351"/>
            <a:ext cx="260340" cy="448135"/>
          </a:xfrm>
          <a:custGeom>
            <a:avLst/>
            <a:gdLst/>
            <a:ahLst/>
            <a:cxnLst/>
            <a:rect l="l" t="t" r="r" b="b"/>
            <a:pathLst>
              <a:path w="2215656" h="3200962" extrusionOk="0">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2651" name="Google Shape;2651;p67"/>
          <p:cNvSpPr/>
          <p:nvPr/>
        </p:nvSpPr>
        <p:spPr>
          <a:xfrm>
            <a:off x="3689235" y="2150587"/>
            <a:ext cx="509607" cy="299764"/>
          </a:xfrm>
          <a:custGeom>
            <a:avLst/>
            <a:gdLst/>
            <a:ahLst/>
            <a:cxnLst/>
            <a:rect l="l" t="t" r="r" b="b"/>
            <a:pathLst>
              <a:path w="4529836" h="2664566" extrusionOk="0">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nvGrpSpPr>
          <p:cNvPr id="2652" name="Google Shape;2652;p67"/>
          <p:cNvGrpSpPr/>
          <p:nvPr/>
        </p:nvGrpSpPr>
        <p:grpSpPr>
          <a:xfrm>
            <a:off x="3732892" y="3217178"/>
            <a:ext cx="397153" cy="446133"/>
            <a:chOff x="4835382" y="-162290"/>
            <a:chExt cx="3081091" cy="3461077"/>
          </a:xfrm>
        </p:grpSpPr>
        <p:sp>
          <p:nvSpPr>
            <p:cNvPr id="2653" name="Google Shape;2653;p67"/>
            <p:cNvSpPr/>
            <p:nvPr/>
          </p:nvSpPr>
          <p:spPr>
            <a:xfrm>
              <a:off x="4835382" y="73243"/>
              <a:ext cx="2919028" cy="3225544"/>
            </a:xfrm>
            <a:custGeom>
              <a:avLst/>
              <a:gdLst/>
              <a:ahLst/>
              <a:cxnLst/>
              <a:rect l="l" t="t" r="r" b="b"/>
              <a:pathLst>
                <a:path w="5331558" h="5891405" extrusionOk="0">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54" name="Google Shape;2654;p67"/>
            <p:cNvSpPr/>
            <p:nvPr/>
          </p:nvSpPr>
          <p:spPr>
            <a:xfrm rot="-3498965">
              <a:off x="5908421" y="-59460"/>
              <a:ext cx="1437394" cy="2143164"/>
            </a:xfrm>
            <a:custGeom>
              <a:avLst/>
              <a:gdLst/>
              <a:ahLst/>
              <a:cxnLst/>
              <a:rect l="l" t="t" r="r" b="b"/>
              <a:pathLst>
                <a:path w="1170491" h="1745209" extrusionOk="0">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2655" name="Google Shape;2655;p67"/>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D9D9D9"/>
                </a:solidFill>
              </a:rPr>
              <a:t>PS</a:t>
            </a:r>
            <a:r>
              <a:rPr lang="en" sz="1100" b="1">
                <a:solidFill>
                  <a:srgbClr val="B7B7B7"/>
                </a:solidFill>
              </a:rPr>
              <a:t>,</a:t>
            </a:r>
            <a:r>
              <a:rPr lang="en" sz="1100">
                <a:solidFill>
                  <a:srgbClr val="CCCCCC"/>
                </a:solidFill>
              </a:rPr>
              <a:t> </a:t>
            </a:r>
            <a:r>
              <a:rPr lang="en" sz="1100" b="1"/>
              <a:t>Sabiny</a:t>
            </a:r>
            <a:r>
              <a:rPr lang="en" sz="1100">
                <a:solidFill>
                  <a:srgbClr val="CCCCCC"/>
                </a:solidFill>
              </a:rPr>
              <a:t>, Venkat, Gana</a:t>
            </a:r>
            <a:endParaRPr sz="1100">
              <a:solidFill>
                <a:srgbClr val="CCCCCC"/>
              </a:solidFill>
            </a:endParaRPr>
          </a:p>
        </p:txBody>
      </p:sp>
      <p:sp>
        <p:nvSpPr>
          <p:cNvPr id="2656" name="Google Shape;2656;p67"/>
          <p:cNvSpPr/>
          <p:nvPr/>
        </p:nvSpPr>
        <p:spPr>
          <a:xfrm>
            <a:off x="4488650" y="500475"/>
            <a:ext cx="4007400" cy="11415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7" name="Google Shape;2657;p67"/>
          <p:cNvGrpSpPr/>
          <p:nvPr/>
        </p:nvGrpSpPr>
        <p:grpSpPr>
          <a:xfrm>
            <a:off x="4495788" y="523206"/>
            <a:ext cx="4007521" cy="1235716"/>
            <a:chOff x="-1564172" y="419307"/>
            <a:chExt cx="4401451" cy="1647621"/>
          </a:xfrm>
        </p:grpSpPr>
        <p:sp>
          <p:nvSpPr>
            <p:cNvPr id="2658" name="Google Shape;2658;p67"/>
            <p:cNvSpPr txBox="1"/>
            <p:nvPr/>
          </p:nvSpPr>
          <p:spPr>
            <a:xfrm>
              <a:off x="-1460221" y="661128"/>
              <a:ext cx="4297500" cy="1405800"/>
            </a:xfrm>
            <a:prstGeom prst="rect">
              <a:avLst/>
            </a:prstGeom>
            <a:noFill/>
            <a:ln>
              <a:noFill/>
            </a:ln>
          </p:spPr>
          <p:txBody>
            <a:bodyPr spcFirstLastPara="1" wrap="square" lIns="68575" tIns="34275" rIns="68575" bIns="34275" anchor="t" anchorCtr="0">
              <a:spAutoFit/>
            </a:bodyPr>
            <a:lstStyle/>
            <a:p>
              <a:pPr marL="457200" marR="0" lvl="0" indent="-298450" algn="l" rtl="0">
                <a:spcBef>
                  <a:spcPts val="0"/>
                </a:spcBef>
                <a:spcAft>
                  <a:spcPts val="0"/>
                </a:spcAft>
                <a:buClr>
                  <a:srgbClr val="E69138"/>
                </a:buClr>
                <a:buSzPts val="1100"/>
                <a:buChar char="-"/>
              </a:pPr>
              <a:r>
                <a:rPr lang="en" sz="1100">
                  <a:solidFill>
                    <a:srgbClr val="E69138"/>
                  </a:solidFill>
                  <a:highlight>
                    <a:srgbClr val="FFFFFF"/>
                  </a:highlight>
                </a:rPr>
                <a:t>This type of data is owned by business entities and holds some competitive advantage in the market. For example, employee details, vendor details, units sold etc.</a:t>
              </a:r>
              <a:endParaRPr sz="1100">
                <a:solidFill>
                  <a:srgbClr val="E69138"/>
                </a:solidFill>
                <a:highlight>
                  <a:srgbClr val="FFFFFF"/>
                </a:highlight>
              </a:endParaRPr>
            </a:p>
            <a:p>
              <a:pPr marL="457200" lvl="0" indent="-298450" algn="l" rtl="0">
                <a:spcBef>
                  <a:spcPts val="0"/>
                </a:spcBef>
                <a:spcAft>
                  <a:spcPts val="0"/>
                </a:spcAft>
                <a:buClr>
                  <a:srgbClr val="FF8C1A"/>
                </a:buClr>
                <a:buSzPts val="1100"/>
                <a:buChar char="-"/>
              </a:pPr>
              <a:r>
                <a:rPr lang="en" sz="1100">
                  <a:solidFill>
                    <a:srgbClr val="FF8C1A"/>
                  </a:solidFill>
                </a:rPr>
                <a:t>Live video streaming of workers entering the job site.</a:t>
              </a:r>
              <a:endParaRPr sz="1100">
                <a:solidFill>
                  <a:srgbClr val="FF8C1A"/>
                </a:solidFill>
              </a:endParaRPr>
            </a:p>
            <a:p>
              <a:pPr marL="0" marR="0" lvl="0" indent="0" algn="l" rtl="0">
                <a:spcBef>
                  <a:spcPts val="0"/>
                </a:spcBef>
                <a:spcAft>
                  <a:spcPts val="0"/>
                </a:spcAft>
                <a:buNone/>
              </a:pPr>
              <a:endParaRPr sz="900">
                <a:solidFill>
                  <a:srgbClr val="E69138"/>
                </a:solidFill>
                <a:highlight>
                  <a:srgbClr val="FFFFFF"/>
                </a:highlight>
              </a:endParaRPr>
            </a:p>
          </p:txBody>
        </p:sp>
        <p:sp>
          <p:nvSpPr>
            <p:cNvPr id="2659" name="Google Shape;2659;p67"/>
            <p:cNvSpPr txBox="1"/>
            <p:nvPr/>
          </p:nvSpPr>
          <p:spPr>
            <a:xfrm>
              <a:off x="-1564172" y="419307"/>
              <a:ext cx="4320600" cy="318000"/>
            </a:xfrm>
            <a:prstGeom prst="rect">
              <a:avLst/>
            </a:prstGeom>
            <a:noFill/>
            <a:ln>
              <a:noFill/>
            </a:ln>
          </p:spPr>
          <p:txBody>
            <a:bodyPr spcFirstLastPara="1" wrap="square" lIns="81000" tIns="34275" rIns="81000" bIns="34275" anchor="t" anchorCtr="0">
              <a:spAutoFit/>
            </a:bodyPr>
            <a:lstStyle/>
            <a:p>
              <a:pPr marL="0" marR="0" lvl="0" indent="0" algn="l" rtl="0">
                <a:spcBef>
                  <a:spcPts val="0"/>
                </a:spcBef>
                <a:spcAft>
                  <a:spcPts val="0"/>
                </a:spcAft>
                <a:buNone/>
              </a:pPr>
              <a:r>
                <a:rPr lang="en" sz="1100" b="1">
                  <a:solidFill>
                    <a:srgbClr val="E69138"/>
                  </a:solidFill>
                </a:rPr>
                <a:t>Private Data</a:t>
              </a:r>
              <a:endParaRPr sz="1100" b="1">
                <a:solidFill>
                  <a:srgbClr val="E69138"/>
                </a:solidFill>
                <a:latin typeface="Arial"/>
                <a:ea typeface="Arial"/>
                <a:cs typeface="Arial"/>
                <a:sym typeface="Arial"/>
              </a:endParaRPr>
            </a:p>
          </p:txBody>
        </p:sp>
      </p:grpSp>
      <p:sp>
        <p:nvSpPr>
          <p:cNvPr id="2660" name="Google Shape;2660;p67"/>
          <p:cNvSpPr/>
          <p:nvPr/>
        </p:nvSpPr>
        <p:spPr>
          <a:xfrm>
            <a:off x="4488650" y="1763650"/>
            <a:ext cx="4007400" cy="11415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1" name="Google Shape;2661;p67"/>
          <p:cNvGrpSpPr/>
          <p:nvPr/>
        </p:nvGrpSpPr>
        <p:grpSpPr>
          <a:xfrm>
            <a:off x="4536438" y="1774721"/>
            <a:ext cx="3933906" cy="1023440"/>
            <a:chOff x="1353016" y="1154374"/>
            <a:chExt cx="4320600" cy="1364587"/>
          </a:xfrm>
        </p:grpSpPr>
        <p:sp>
          <p:nvSpPr>
            <p:cNvPr id="2662" name="Google Shape;2662;p67"/>
            <p:cNvSpPr txBox="1"/>
            <p:nvPr/>
          </p:nvSpPr>
          <p:spPr>
            <a:xfrm>
              <a:off x="1364067" y="1400560"/>
              <a:ext cx="4297500" cy="1118400"/>
            </a:xfrm>
            <a:prstGeom prst="rect">
              <a:avLst/>
            </a:prstGeom>
            <a:noFill/>
            <a:ln>
              <a:noFill/>
            </a:ln>
          </p:spPr>
          <p:txBody>
            <a:bodyPr spcFirstLastPara="1" wrap="square" lIns="68575" tIns="34275" rIns="68575" bIns="34275" anchor="t" anchorCtr="0">
              <a:spAutoFit/>
            </a:bodyPr>
            <a:lstStyle/>
            <a:p>
              <a:pPr marL="457200" marR="0" lvl="0" indent="-292100" algn="l" rtl="0">
                <a:spcBef>
                  <a:spcPts val="0"/>
                </a:spcBef>
                <a:spcAft>
                  <a:spcPts val="0"/>
                </a:spcAft>
                <a:buClr>
                  <a:srgbClr val="CD6600"/>
                </a:buClr>
                <a:buSzPts val="1000"/>
                <a:buChar char="-"/>
              </a:pPr>
              <a:r>
                <a:rPr lang="en" sz="1000">
                  <a:solidFill>
                    <a:srgbClr val="CD6600"/>
                  </a:solidFill>
                  <a:highlight>
                    <a:srgbClr val="FFFFFF"/>
                  </a:highlight>
                </a:rPr>
                <a:t>As the name suggests, this data can be found on the internet for free. For example, census data, SEC filing reports, etc.</a:t>
              </a:r>
              <a:endParaRPr sz="1000">
                <a:solidFill>
                  <a:srgbClr val="CD6600"/>
                </a:solidFill>
                <a:highlight>
                  <a:srgbClr val="FFFFFF"/>
                </a:highlight>
              </a:endParaRPr>
            </a:p>
            <a:p>
              <a:pPr marL="457200" lvl="0" indent="-292100" algn="l" rtl="0">
                <a:spcBef>
                  <a:spcPts val="0"/>
                </a:spcBef>
                <a:spcAft>
                  <a:spcPts val="0"/>
                </a:spcAft>
                <a:buClr>
                  <a:srgbClr val="CD6600"/>
                </a:buClr>
                <a:buSzPts val="1000"/>
                <a:buChar char="-"/>
              </a:pPr>
              <a:r>
                <a:rPr lang="en" sz="1000">
                  <a:solidFill>
                    <a:srgbClr val="CD6600"/>
                  </a:solidFill>
                </a:rPr>
                <a:t>Publicly available bunch of pictures with people wearing Safety Helmets and people not wearing Safety Helmets.</a:t>
              </a:r>
              <a:endParaRPr sz="1000">
                <a:solidFill>
                  <a:srgbClr val="CD6600"/>
                </a:solidFill>
                <a:highlight>
                  <a:srgbClr val="FFFFFF"/>
                </a:highlight>
              </a:endParaRPr>
            </a:p>
          </p:txBody>
        </p:sp>
        <p:sp>
          <p:nvSpPr>
            <p:cNvPr id="2663" name="Google Shape;2663;p67"/>
            <p:cNvSpPr txBox="1"/>
            <p:nvPr/>
          </p:nvSpPr>
          <p:spPr>
            <a:xfrm>
              <a:off x="1353016" y="1154374"/>
              <a:ext cx="4320600" cy="318000"/>
            </a:xfrm>
            <a:prstGeom prst="rect">
              <a:avLst/>
            </a:prstGeom>
            <a:noFill/>
            <a:ln>
              <a:noFill/>
            </a:ln>
          </p:spPr>
          <p:txBody>
            <a:bodyPr spcFirstLastPara="1" wrap="square" lIns="81000" tIns="34275" rIns="81000" bIns="34275" anchor="t" anchorCtr="0">
              <a:spAutoFit/>
            </a:bodyPr>
            <a:lstStyle/>
            <a:p>
              <a:pPr marL="0" marR="0" lvl="0" indent="0" algn="l" rtl="0">
                <a:spcBef>
                  <a:spcPts val="0"/>
                </a:spcBef>
                <a:spcAft>
                  <a:spcPts val="0"/>
                </a:spcAft>
                <a:buNone/>
              </a:pPr>
              <a:r>
                <a:rPr lang="en" sz="1100" b="1">
                  <a:solidFill>
                    <a:srgbClr val="CD6600"/>
                  </a:solidFill>
                </a:rPr>
                <a:t>Public Data</a:t>
              </a:r>
              <a:endParaRPr sz="1100" b="1">
                <a:solidFill>
                  <a:srgbClr val="CD6600"/>
                </a:solidFill>
                <a:latin typeface="Arial"/>
                <a:ea typeface="Arial"/>
                <a:cs typeface="Arial"/>
                <a:sym typeface="Arial"/>
              </a:endParaRPr>
            </a:p>
          </p:txBody>
        </p:sp>
      </p:grpSp>
      <p:sp>
        <p:nvSpPr>
          <p:cNvPr id="2664" name="Google Shape;2664;p67"/>
          <p:cNvSpPr/>
          <p:nvPr/>
        </p:nvSpPr>
        <p:spPr>
          <a:xfrm>
            <a:off x="4499700" y="3032875"/>
            <a:ext cx="4007400" cy="7722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5" name="Google Shape;2665;p67"/>
          <p:cNvGrpSpPr/>
          <p:nvPr/>
        </p:nvGrpSpPr>
        <p:grpSpPr>
          <a:xfrm>
            <a:off x="4571988" y="3174785"/>
            <a:ext cx="3933906" cy="530941"/>
            <a:chOff x="1353016" y="3087507"/>
            <a:chExt cx="4320600" cy="707921"/>
          </a:xfrm>
        </p:grpSpPr>
        <p:sp>
          <p:nvSpPr>
            <p:cNvPr id="2666" name="Google Shape;2666;p67"/>
            <p:cNvSpPr txBox="1"/>
            <p:nvPr/>
          </p:nvSpPr>
          <p:spPr>
            <a:xfrm>
              <a:off x="1364065" y="3333728"/>
              <a:ext cx="4297500" cy="461700"/>
            </a:xfrm>
            <a:prstGeom prst="rect">
              <a:avLst/>
            </a:prstGeom>
            <a:noFill/>
            <a:ln>
              <a:noFill/>
            </a:ln>
          </p:spPr>
          <p:txBody>
            <a:bodyPr spcFirstLastPara="1" wrap="square" lIns="68575" tIns="34275" rIns="68575" bIns="34275" anchor="t" anchorCtr="0">
              <a:spAutoFit/>
            </a:bodyPr>
            <a:lstStyle/>
            <a:p>
              <a:pPr marL="457200" marR="0" lvl="0" indent="-285750" algn="l" rtl="0">
                <a:spcBef>
                  <a:spcPts val="0"/>
                </a:spcBef>
                <a:spcAft>
                  <a:spcPts val="0"/>
                </a:spcAft>
                <a:buClr>
                  <a:srgbClr val="292929"/>
                </a:buClr>
                <a:buSzPts val="900"/>
                <a:buChar char="-"/>
              </a:pPr>
              <a:r>
                <a:rPr lang="en" sz="900">
                  <a:solidFill>
                    <a:srgbClr val="292929"/>
                  </a:solidFill>
                  <a:highlight>
                    <a:srgbClr val="FFFFFF"/>
                  </a:highlight>
                </a:rPr>
                <a:t>This type of data is very much related to end-users. For example, medical records, Credit Card bills, address, etc.</a:t>
              </a:r>
              <a:endParaRPr sz="900">
                <a:solidFill>
                  <a:srgbClr val="0C0C0C"/>
                </a:solidFill>
              </a:endParaRPr>
            </a:p>
          </p:txBody>
        </p:sp>
        <p:sp>
          <p:nvSpPr>
            <p:cNvPr id="2667" name="Google Shape;2667;p67"/>
            <p:cNvSpPr txBox="1"/>
            <p:nvPr/>
          </p:nvSpPr>
          <p:spPr>
            <a:xfrm>
              <a:off x="1353016" y="3087507"/>
              <a:ext cx="4320600" cy="318000"/>
            </a:xfrm>
            <a:prstGeom prst="rect">
              <a:avLst/>
            </a:prstGeom>
            <a:noFill/>
            <a:ln>
              <a:noFill/>
            </a:ln>
          </p:spPr>
          <p:txBody>
            <a:bodyPr spcFirstLastPara="1" wrap="square" lIns="81000" tIns="34275" rIns="81000" bIns="34275" anchor="t" anchorCtr="0">
              <a:spAutoFit/>
            </a:bodyPr>
            <a:lstStyle/>
            <a:p>
              <a:pPr marL="0" marR="0" lvl="0" indent="0" algn="l" rtl="0">
                <a:spcBef>
                  <a:spcPts val="0"/>
                </a:spcBef>
                <a:spcAft>
                  <a:spcPts val="0"/>
                </a:spcAft>
                <a:buNone/>
              </a:pPr>
              <a:r>
                <a:rPr lang="en" sz="1100" b="1">
                  <a:solidFill>
                    <a:srgbClr val="0C0C0C"/>
                  </a:solidFill>
                </a:rPr>
                <a:t>User Data</a:t>
              </a:r>
              <a:endParaRPr sz="1100" b="1">
                <a:solidFill>
                  <a:srgbClr val="0C0C0C"/>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1"/>
        <p:cNvGrpSpPr/>
        <p:nvPr/>
      </p:nvGrpSpPr>
      <p:grpSpPr>
        <a:xfrm>
          <a:off x="0" y="0"/>
          <a:ext cx="0" cy="0"/>
          <a:chOff x="0" y="0"/>
          <a:chExt cx="0" cy="0"/>
        </a:xfrm>
      </p:grpSpPr>
      <p:pic>
        <p:nvPicPr>
          <p:cNvPr id="2672" name="Google Shape;2672;p68"/>
          <p:cNvPicPr preferRelativeResize="0"/>
          <p:nvPr/>
        </p:nvPicPr>
        <p:blipFill>
          <a:blip r:embed="rId3">
            <a:alphaModFix/>
          </a:blip>
          <a:stretch>
            <a:fillRect/>
          </a:stretch>
        </p:blipFill>
        <p:spPr>
          <a:xfrm>
            <a:off x="2975450" y="747725"/>
            <a:ext cx="6036702" cy="3982226"/>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grpSp>
        <p:nvGrpSpPr>
          <p:cNvPr id="2673" name="Google Shape;2673;p68"/>
          <p:cNvGrpSpPr/>
          <p:nvPr/>
        </p:nvGrpSpPr>
        <p:grpSpPr>
          <a:xfrm>
            <a:off x="140324" y="764754"/>
            <a:ext cx="2793919" cy="614061"/>
            <a:chOff x="914402" y="1795629"/>
            <a:chExt cx="10363200" cy="1762517"/>
          </a:xfrm>
        </p:grpSpPr>
        <p:sp>
          <p:nvSpPr>
            <p:cNvPr id="2674" name="Google Shape;2674;p68"/>
            <p:cNvSpPr/>
            <p:nvPr/>
          </p:nvSpPr>
          <p:spPr>
            <a:xfrm>
              <a:off x="914402" y="1805546"/>
              <a:ext cx="10363200" cy="17526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75" name="Google Shape;2675;p68"/>
            <p:cNvSpPr/>
            <p:nvPr/>
          </p:nvSpPr>
          <p:spPr>
            <a:xfrm flipH="1">
              <a:off x="2999399" y="1795629"/>
              <a:ext cx="8278200" cy="1752600"/>
            </a:xfrm>
            <a:prstGeom prst="rtTriangle">
              <a:avLst/>
            </a:prstGeom>
            <a:solidFill>
              <a:schemeClr val="lt1">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2676" name="Google Shape;2676;p68"/>
          <p:cNvSpPr txBox="1"/>
          <p:nvPr/>
        </p:nvSpPr>
        <p:spPr>
          <a:xfrm>
            <a:off x="281888" y="893925"/>
            <a:ext cx="2507700" cy="543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chemeClr val="lt1"/>
              </a:buClr>
              <a:buSzPts val="900"/>
              <a:buFont typeface="Arial"/>
              <a:buNone/>
            </a:pPr>
            <a:r>
              <a:rPr lang="en" sz="1100"/>
              <a:t>Our training data was  </a:t>
            </a:r>
            <a:r>
              <a:rPr lang="en" sz="1100" b="1"/>
              <a:t>290 images</a:t>
            </a:r>
            <a:r>
              <a:rPr lang="en" sz="1100"/>
              <a:t>.</a:t>
            </a:r>
            <a:endParaRPr sz="1100">
              <a:latin typeface="Arial"/>
              <a:ea typeface="Arial"/>
              <a:cs typeface="Arial"/>
              <a:sym typeface="Arial"/>
            </a:endParaRPr>
          </a:p>
        </p:txBody>
      </p:sp>
      <p:grpSp>
        <p:nvGrpSpPr>
          <p:cNvPr id="2677" name="Google Shape;2677;p68"/>
          <p:cNvGrpSpPr/>
          <p:nvPr/>
        </p:nvGrpSpPr>
        <p:grpSpPr>
          <a:xfrm>
            <a:off x="138774" y="2739522"/>
            <a:ext cx="2793919" cy="576343"/>
            <a:chOff x="914402" y="1795629"/>
            <a:chExt cx="10363200" cy="1762517"/>
          </a:xfrm>
        </p:grpSpPr>
        <p:sp>
          <p:nvSpPr>
            <p:cNvPr id="2678" name="Google Shape;2678;p68"/>
            <p:cNvSpPr/>
            <p:nvPr/>
          </p:nvSpPr>
          <p:spPr>
            <a:xfrm>
              <a:off x="914402" y="1805546"/>
              <a:ext cx="10363200" cy="17526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79" name="Google Shape;2679;p68"/>
            <p:cNvSpPr/>
            <p:nvPr/>
          </p:nvSpPr>
          <p:spPr>
            <a:xfrm flipH="1">
              <a:off x="2999399" y="1795629"/>
              <a:ext cx="8278200" cy="1752600"/>
            </a:xfrm>
            <a:prstGeom prst="rtTriangle">
              <a:avLst/>
            </a:prstGeom>
            <a:solidFill>
              <a:schemeClr val="lt1">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2680" name="Google Shape;2680;p68"/>
          <p:cNvSpPr txBox="1"/>
          <p:nvPr/>
        </p:nvSpPr>
        <p:spPr>
          <a:xfrm>
            <a:off x="303878" y="2791800"/>
            <a:ext cx="2083200" cy="5763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00"/>
              <a:t>Supported image file formats: JPEG (.jpg) with an average size of </a:t>
            </a:r>
            <a:endParaRPr sz="1100">
              <a:latin typeface="Arial"/>
              <a:ea typeface="Arial"/>
              <a:cs typeface="Arial"/>
              <a:sym typeface="Arial"/>
            </a:endParaRPr>
          </a:p>
        </p:txBody>
      </p:sp>
      <p:grpSp>
        <p:nvGrpSpPr>
          <p:cNvPr id="2681" name="Google Shape;2681;p68"/>
          <p:cNvGrpSpPr/>
          <p:nvPr/>
        </p:nvGrpSpPr>
        <p:grpSpPr>
          <a:xfrm>
            <a:off x="138774" y="3439519"/>
            <a:ext cx="2793919" cy="1228122"/>
            <a:chOff x="914402" y="1795629"/>
            <a:chExt cx="10363200" cy="1762517"/>
          </a:xfrm>
        </p:grpSpPr>
        <p:sp>
          <p:nvSpPr>
            <p:cNvPr id="2682" name="Google Shape;2682;p68"/>
            <p:cNvSpPr/>
            <p:nvPr/>
          </p:nvSpPr>
          <p:spPr>
            <a:xfrm>
              <a:off x="914402" y="1805546"/>
              <a:ext cx="10363200" cy="17526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83" name="Google Shape;2683;p68"/>
            <p:cNvSpPr/>
            <p:nvPr/>
          </p:nvSpPr>
          <p:spPr>
            <a:xfrm flipH="1">
              <a:off x="2999399" y="1795629"/>
              <a:ext cx="8278200" cy="1752600"/>
            </a:xfrm>
            <a:prstGeom prst="rtTriangle">
              <a:avLst/>
            </a:prstGeom>
            <a:solidFill>
              <a:schemeClr val="lt1">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2684" name="Google Shape;2684;p68"/>
          <p:cNvSpPr txBox="1"/>
          <p:nvPr/>
        </p:nvSpPr>
        <p:spPr>
          <a:xfrm>
            <a:off x="302375" y="3439550"/>
            <a:ext cx="2083200" cy="13785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00" b="1"/>
              <a:t>2 classes</a:t>
            </a:r>
            <a:r>
              <a:rPr lang="en" sz="1100"/>
              <a:t> of images: PPE-SAFE(wearing safety helmet) </a:t>
            </a:r>
            <a:endParaRPr sz="1100"/>
          </a:p>
          <a:p>
            <a:pPr marL="0" lvl="0" indent="0" algn="l" rtl="0">
              <a:lnSpc>
                <a:spcPct val="115000"/>
              </a:lnSpc>
              <a:spcBef>
                <a:spcPts val="1200"/>
              </a:spcBef>
              <a:spcAft>
                <a:spcPts val="0"/>
              </a:spcAft>
              <a:buClr>
                <a:schemeClr val="dk1"/>
              </a:buClr>
              <a:buSzPts val="1100"/>
              <a:buFont typeface="Arial"/>
              <a:buNone/>
            </a:pPr>
            <a:r>
              <a:rPr lang="en" sz="1100"/>
              <a:t>PPE-ALERT(not wearing safety helmet)</a:t>
            </a:r>
            <a:endParaRPr sz="1100"/>
          </a:p>
          <a:p>
            <a:pPr marL="0" lvl="0" indent="0" algn="l" rtl="0">
              <a:lnSpc>
                <a:spcPct val="115000"/>
              </a:lnSpc>
              <a:spcBef>
                <a:spcPts val="1200"/>
              </a:spcBef>
              <a:spcAft>
                <a:spcPts val="0"/>
              </a:spcAft>
              <a:buClr>
                <a:schemeClr val="dk1"/>
              </a:buClr>
              <a:buSzPts val="1100"/>
              <a:buFont typeface="Arial"/>
              <a:buNone/>
            </a:pPr>
            <a:endParaRPr sz="1100"/>
          </a:p>
        </p:txBody>
      </p:sp>
      <p:sp>
        <p:nvSpPr>
          <p:cNvPr id="2685" name="Google Shape;2685;p68"/>
          <p:cNvSpPr txBox="1">
            <a:spLocks noGrp="1"/>
          </p:cNvSpPr>
          <p:nvPr>
            <p:ph type="body" idx="1"/>
          </p:nvPr>
        </p:nvSpPr>
        <p:spPr>
          <a:xfrm>
            <a:off x="576920" y="215450"/>
            <a:ext cx="2212800" cy="543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1600"/>
              <a:t>Data </a:t>
            </a:r>
            <a:r>
              <a:rPr lang="en" sz="1600">
                <a:solidFill>
                  <a:schemeClr val="accent1"/>
                </a:solidFill>
              </a:rPr>
              <a:t>Collection</a:t>
            </a:r>
            <a:endParaRPr sz="1600"/>
          </a:p>
        </p:txBody>
      </p:sp>
      <p:sp>
        <p:nvSpPr>
          <p:cNvPr id="2686" name="Google Shape;2686;p68"/>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D9D9D9"/>
                </a:solidFill>
              </a:rPr>
              <a:t>PS</a:t>
            </a:r>
            <a:r>
              <a:rPr lang="en" sz="1100" b="1">
                <a:solidFill>
                  <a:srgbClr val="B7B7B7"/>
                </a:solidFill>
              </a:rPr>
              <a:t>,</a:t>
            </a:r>
            <a:r>
              <a:rPr lang="en" sz="1100">
                <a:solidFill>
                  <a:srgbClr val="CCCCCC"/>
                </a:solidFill>
              </a:rPr>
              <a:t> </a:t>
            </a:r>
            <a:r>
              <a:rPr lang="en" sz="1100" b="1"/>
              <a:t>Sabiny</a:t>
            </a:r>
            <a:r>
              <a:rPr lang="en" sz="1100">
                <a:solidFill>
                  <a:srgbClr val="CCCCCC"/>
                </a:solidFill>
              </a:rPr>
              <a:t>, Venkat, Gana</a:t>
            </a:r>
            <a:endParaRPr sz="1100">
              <a:solidFill>
                <a:srgbClr val="CCCCCC"/>
              </a:solidFill>
            </a:endParaRPr>
          </a:p>
        </p:txBody>
      </p:sp>
      <p:grpSp>
        <p:nvGrpSpPr>
          <p:cNvPr id="2687" name="Google Shape;2687;p68"/>
          <p:cNvGrpSpPr/>
          <p:nvPr/>
        </p:nvGrpSpPr>
        <p:grpSpPr>
          <a:xfrm>
            <a:off x="140324" y="1450520"/>
            <a:ext cx="2793919" cy="1203270"/>
            <a:chOff x="914402" y="1795629"/>
            <a:chExt cx="10363200" cy="1762517"/>
          </a:xfrm>
        </p:grpSpPr>
        <p:sp>
          <p:nvSpPr>
            <p:cNvPr id="2688" name="Google Shape;2688;p68"/>
            <p:cNvSpPr/>
            <p:nvPr/>
          </p:nvSpPr>
          <p:spPr>
            <a:xfrm>
              <a:off x="914402" y="1805546"/>
              <a:ext cx="10363200" cy="17526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89" name="Google Shape;2689;p68"/>
            <p:cNvSpPr/>
            <p:nvPr/>
          </p:nvSpPr>
          <p:spPr>
            <a:xfrm flipH="1">
              <a:off x="2999399" y="1795629"/>
              <a:ext cx="8278200" cy="1752600"/>
            </a:xfrm>
            <a:prstGeom prst="rtTriangle">
              <a:avLst/>
            </a:prstGeom>
            <a:solidFill>
              <a:schemeClr val="lt1">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2690" name="Google Shape;2690;p68"/>
          <p:cNvSpPr txBox="1"/>
          <p:nvPr/>
        </p:nvSpPr>
        <p:spPr>
          <a:xfrm>
            <a:off x="281900" y="1566449"/>
            <a:ext cx="2507700" cy="772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chemeClr val="lt1"/>
              </a:buClr>
              <a:buSzPts val="900"/>
              <a:buFont typeface="Arial"/>
              <a:buNone/>
            </a:pPr>
            <a:r>
              <a:rPr lang="en" sz="1100"/>
              <a:t>Individual objects, objects in different distances conditions and different positioned objects were considered in our experiments to validate the robustness of our proposed approach.</a:t>
            </a:r>
            <a:endParaRPr sz="11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pic>
        <p:nvPicPr>
          <p:cNvPr id="2695" name="Google Shape;2695;p69"/>
          <p:cNvPicPr preferRelativeResize="0"/>
          <p:nvPr/>
        </p:nvPicPr>
        <p:blipFill>
          <a:blip r:embed="rId3">
            <a:alphaModFix/>
          </a:blip>
          <a:stretch>
            <a:fillRect/>
          </a:stretch>
        </p:blipFill>
        <p:spPr>
          <a:xfrm>
            <a:off x="3322425" y="873751"/>
            <a:ext cx="5275075" cy="2370975"/>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696" name="Google Shape;2696;p69"/>
          <p:cNvSpPr txBox="1"/>
          <p:nvPr/>
        </p:nvSpPr>
        <p:spPr>
          <a:xfrm>
            <a:off x="453575" y="1270000"/>
            <a:ext cx="216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pSp>
        <p:nvGrpSpPr>
          <p:cNvPr id="2697" name="Google Shape;2697;p69"/>
          <p:cNvGrpSpPr/>
          <p:nvPr/>
        </p:nvGrpSpPr>
        <p:grpSpPr>
          <a:xfrm>
            <a:off x="521324" y="797379"/>
            <a:ext cx="2793919" cy="2447255"/>
            <a:chOff x="914402" y="1795629"/>
            <a:chExt cx="10363200" cy="1762517"/>
          </a:xfrm>
        </p:grpSpPr>
        <p:sp>
          <p:nvSpPr>
            <p:cNvPr id="2698" name="Google Shape;2698;p69"/>
            <p:cNvSpPr/>
            <p:nvPr/>
          </p:nvSpPr>
          <p:spPr>
            <a:xfrm>
              <a:off x="914402" y="1805546"/>
              <a:ext cx="10363200" cy="17526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2699" name="Google Shape;2699;p69"/>
            <p:cNvSpPr/>
            <p:nvPr/>
          </p:nvSpPr>
          <p:spPr>
            <a:xfrm flipH="1">
              <a:off x="2999399" y="1795629"/>
              <a:ext cx="8278200" cy="1752600"/>
            </a:xfrm>
            <a:prstGeom prst="rtTriangle">
              <a:avLst/>
            </a:prstGeom>
            <a:solidFill>
              <a:schemeClr val="lt1">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2700" name="Google Shape;2700;p69"/>
          <p:cNvSpPr txBox="1">
            <a:spLocks noGrp="1"/>
          </p:cNvSpPr>
          <p:nvPr>
            <p:ph type="body" idx="1"/>
          </p:nvPr>
        </p:nvSpPr>
        <p:spPr>
          <a:xfrm>
            <a:off x="576931" y="215450"/>
            <a:ext cx="1225200" cy="543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1600"/>
              <a:t>About </a:t>
            </a:r>
            <a:r>
              <a:rPr lang="en" sz="1600">
                <a:solidFill>
                  <a:schemeClr val="accent1"/>
                </a:solidFill>
              </a:rPr>
              <a:t>Data</a:t>
            </a:r>
            <a:endParaRPr sz="1600"/>
          </a:p>
        </p:txBody>
      </p:sp>
      <p:sp>
        <p:nvSpPr>
          <p:cNvPr id="2701" name="Google Shape;2701;p69"/>
          <p:cNvSpPr txBox="1"/>
          <p:nvPr/>
        </p:nvSpPr>
        <p:spPr>
          <a:xfrm>
            <a:off x="613400" y="963925"/>
            <a:ext cx="262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Types of images we collected:</a:t>
            </a:r>
            <a:endParaRPr>
              <a:solidFill>
                <a:srgbClr val="FFFFFF"/>
              </a:solidFill>
            </a:endParaRPr>
          </a:p>
        </p:txBody>
      </p:sp>
      <p:sp>
        <p:nvSpPr>
          <p:cNvPr id="2702" name="Google Shape;2702;p69"/>
          <p:cNvSpPr txBox="1"/>
          <p:nvPr/>
        </p:nvSpPr>
        <p:spPr>
          <a:xfrm>
            <a:off x="586750" y="1501150"/>
            <a:ext cx="24117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Wearing safety helmet</a:t>
            </a:r>
            <a:endParaRPr/>
          </a:p>
          <a:p>
            <a:pPr marL="457200" lvl="0" indent="-317500" algn="l" rtl="0">
              <a:spcBef>
                <a:spcPts val="0"/>
              </a:spcBef>
              <a:spcAft>
                <a:spcPts val="0"/>
              </a:spcAft>
              <a:buSzPts val="1400"/>
              <a:buChar char="●"/>
            </a:pPr>
            <a:r>
              <a:rPr lang="en"/>
              <a:t>Wearing normal hat or cap or cloth hat</a:t>
            </a:r>
            <a:endParaRPr/>
          </a:p>
          <a:p>
            <a:pPr marL="457200" lvl="0" indent="-317500" algn="l" rtl="0">
              <a:spcBef>
                <a:spcPts val="0"/>
              </a:spcBef>
              <a:spcAft>
                <a:spcPts val="0"/>
              </a:spcAft>
              <a:buSzPts val="1400"/>
              <a:buChar char="●"/>
            </a:pPr>
            <a:r>
              <a:rPr lang="en"/>
              <a:t>Bare head images</a:t>
            </a:r>
            <a:endParaRPr/>
          </a:p>
          <a:p>
            <a:pPr marL="457200" lvl="0" indent="-317500" algn="l" rtl="0">
              <a:spcBef>
                <a:spcPts val="0"/>
              </a:spcBef>
              <a:spcAft>
                <a:spcPts val="0"/>
              </a:spcAft>
              <a:buSzPts val="1400"/>
              <a:buChar char="●"/>
            </a:pPr>
            <a:r>
              <a:rPr lang="en"/>
              <a:t>Side and back view images</a:t>
            </a:r>
            <a:endParaRPr/>
          </a:p>
        </p:txBody>
      </p:sp>
      <p:sp>
        <p:nvSpPr>
          <p:cNvPr id="2703" name="Google Shape;2703;p69"/>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D9D9D9"/>
                </a:solidFill>
              </a:rPr>
              <a:t>PS</a:t>
            </a:r>
            <a:r>
              <a:rPr lang="en" sz="1100" b="1">
                <a:solidFill>
                  <a:srgbClr val="B7B7B7"/>
                </a:solidFill>
              </a:rPr>
              <a:t>,</a:t>
            </a:r>
            <a:r>
              <a:rPr lang="en" sz="1100">
                <a:solidFill>
                  <a:srgbClr val="CCCCCC"/>
                </a:solidFill>
              </a:rPr>
              <a:t> </a:t>
            </a:r>
            <a:r>
              <a:rPr lang="en" sz="1100" b="1"/>
              <a:t>Sabiny</a:t>
            </a:r>
            <a:r>
              <a:rPr lang="en" sz="1100">
                <a:solidFill>
                  <a:srgbClr val="CCCCCC"/>
                </a:solidFill>
              </a:rPr>
              <a:t>, Venkat, Gana</a:t>
            </a:r>
            <a:endParaRPr sz="1100">
              <a:solidFill>
                <a:srgbClr val="CCCCCC"/>
              </a:solidFill>
            </a:endParaRPr>
          </a:p>
        </p:txBody>
      </p:sp>
      <p:pic>
        <p:nvPicPr>
          <p:cNvPr id="2704" name="Google Shape;2704;p69"/>
          <p:cNvPicPr preferRelativeResize="0"/>
          <p:nvPr/>
        </p:nvPicPr>
        <p:blipFill>
          <a:blip r:embed="rId4">
            <a:alphaModFix/>
          </a:blip>
          <a:stretch>
            <a:fillRect/>
          </a:stretch>
        </p:blipFill>
        <p:spPr>
          <a:xfrm>
            <a:off x="613400" y="3419950"/>
            <a:ext cx="2205951" cy="1150250"/>
          </a:xfrm>
          <a:prstGeom prst="rect">
            <a:avLst/>
          </a:prstGeom>
          <a:noFill/>
          <a:ln w="9525" cap="flat" cmpd="sng">
            <a:solidFill>
              <a:schemeClr val="dk2"/>
            </a:solidFill>
            <a:prstDash val="solid"/>
            <a:round/>
            <a:headEnd type="none" w="sm" len="sm"/>
            <a:tailEnd type="none" w="sm" len="sm"/>
          </a:ln>
        </p:spPr>
      </p:pic>
      <p:pic>
        <p:nvPicPr>
          <p:cNvPr id="2705" name="Google Shape;2705;p69"/>
          <p:cNvPicPr preferRelativeResize="0"/>
          <p:nvPr/>
        </p:nvPicPr>
        <p:blipFill>
          <a:blip r:embed="rId5">
            <a:alphaModFix/>
          </a:blip>
          <a:stretch>
            <a:fillRect/>
          </a:stretch>
        </p:blipFill>
        <p:spPr>
          <a:xfrm>
            <a:off x="2682850" y="3473463"/>
            <a:ext cx="1564851" cy="1043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1"/>
          <p:cNvSpPr txBox="1"/>
          <p:nvPr/>
        </p:nvSpPr>
        <p:spPr>
          <a:xfrm>
            <a:off x="4070544" y="417775"/>
            <a:ext cx="4643700" cy="7002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4100">
                <a:solidFill>
                  <a:schemeClr val="accent1"/>
                </a:solidFill>
                <a:latin typeface="Arial"/>
                <a:ea typeface="Arial"/>
                <a:cs typeface="Arial"/>
                <a:sym typeface="Arial"/>
              </a:rPr>
              <a:t>Agenda</a:t>
            </a:r>
            <a:r>
              <a:rPr lang="en" sz="4100">
                <a:solidFill>
                  <a:srgbClr val="262626"/>
                </a:solidFill>
                <a:latin typeface="Arial"/>
                <a:ea typeface="Arial"/>
                <a:cs typeface="Arial"/>
                <a:sym typeface="Arial"/>
              </a:rPr>
              <a:t> </a:t>
            </a:r>
            <a:endParaRPr sz="4100">
              <a:solidFill>
                <a:srgbClr val="262626"/>
              </a:solidFill>
              <a:latin typeface="Arial"/>
              <a:ea typeface="Arial"/>
              <a:cs typeface="Arial"/>
              <a:sym typeface="Arial"/>
            </a:endParaRPr>
          </a:p>
        </p:txBody>
      </p:sp>
      <p:sp>
        <p:nvSpPr>
          <p:cNvPr id="669" name="Google Shape;669;p41"/>
          <p:cNvSpPr txBox="1"/>
          <p:nvPr/>
        </p:nvSpPr>
        <p:spPr>
          <a:xfrm>
            <a:off x="4433049" y="1747223"/>
            <a:ext cx="808200" cy="623400"/>
          </a:xfrm>
          <a:prstGeom prst="rect">
            <a:avLst/>
          </a:prstGeom>
          <a:noFill/>
          <a:ln>
            <a:noFill/>
          </a:ln>
        </p:spPr>
        <p:txBody>
          <a:bodyPr spcFirstLastPara="1" wrap="square" lIns="81000" tIns="34275" rIns="81000" bIns="34275" anchor="t" anchorCtr="0">
            <a:spAutoFit/>
          </a:bodyPr>
          <a:lstStyle/>
          <a:p>
            <a:pPr marL="0" marR="0" lvl="0" indent="0" algn="r" rtl="0">
              <a:spcBef>
                <a:spcPts val="0"/>
              </a:spcBef>
              <a:spcAft>
                <a:spcPts val="0"/>
              </a:spcAft>
              <a:buNone/>
            </a:pPr>
            <a:r>
              <a:rPr lang="en" sz="3600" b="1">
                <a:solidFill>
                  <a:srgbClr val="262626"/>
                </a:solidFill>
              </a:rPr>
              <a:t> </a:t>
            </a:r>
            <a:endParaRPr sz="3600" b="1">
              <a:solidFill>
                <a:srgbClr val="262626"/>
              </a:solidFill>
              <a:latin typeface="Arial"/>
              <a:ea typeface="Arial"/>
              <a:cs typeface="Arial"/>
              <a:sym typeface="Arial"/>
            </a:endParaRPr>
          </a:p>
        </p:txBody>
      </p:sp>
      <p:grpSp>
        <p:nvGrpSpPr>
          <p:cNvPr id="670" name="Google Shape;670;p41"/>
          <p:cNvGrpSpPr/>
          <p:nvPr/>
        </p:nvGrpSpPr>
        <p:grpSpPr>
          <a:xfrm>
            <a:off x="274513" y="335364"/>
            <a:ext cx="3612906" cy="4370415"/>
            <a:chOff x="603493" y="456156"/>
            <a:chExt cx="4817208" cy="5827220"/>
          </a:xfrm>
        </p:grpSpPr>
        <p:sp>
          <p:nvSpPr>
            <p:cNvPr id="671" name="Google Shape;671;p41"/>
            <p:cNvSpPr/>
            <p:nvPr/>
          </p:nvSpPr>
          <p:spPr>
            <a:xfrm>
              <a:off x="1837714" y="3548606"/>
              <a:ext cx="98425" cy="13366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2" name="Google Shape;672;p41"/>
            <p:cNvSpPr/>
            <p:nvPr/>
          </p:nvSpPr>
          <p:spPr>
            <a:xfrm>
              <a:off x="2182201" y="3548606"/>
              <a:ext cx="85725" cy="13366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3" name="Google Shape;673;p41"/>
            <p:cNvSpPr/>
            <p:nvPr/>
          </p:nvSpPr>
          <p:spPr>
            <a:xfrm>
              <a:off x="1878989" y="3602581"/>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4" name="Google Shape;674;p41"/>
            <p:cNvSpPr/>
            <p:nvPr/>
          </p:nvSpPr>
          <p:spPr>
            <a:xfrm>
              <a:off x="1904389" y="3631156"/>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5" name="Google Shape;675;p41"/>
            <p:cNvSpPr/>
            <p:nvPr/>
          </p:nvSpPr>
          <p:spPr>
            <a:xfrm>
              <a:off x="1904389" y="3631156"/>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6" name="Google Shape;676;p41"/>
            <p:cNvSpPr/>
            <p:nvPr/>
          </p:nvSpPr>
          <p:spPr>
            <a:xfrm>
              <a:off x="1878989" y="3896268"/>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7" name="Google Shape;677;p41"/>
            <p:cNvSpPr/>
            <p:nvPr/>
          </p:nvSpPr>
          <p:spPr>
            <a:xfrm>
              <a:off x="1904389" y="392484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8" name="Google Shape;678;p41"/>
            <p:cNvSpPr/>
            <p:nvPr/>
          </p:nvSpPr>
          <p:spPr>
            <a:xfrm>
              <a:off x="1904389" y="392484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9" name="Google Shape;679;p41"/>
            <p:cNvSpPr/>
            <p:nvPr/>
          </p:nvSpPr>
          <p:spPr>
            <a:xfrm>
              <a:off x="1878989" y="4188368"/>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0" name="Google Shape;680;p41"/>
            <p:cNvSpPr/>
            <p:nvPr/>
          </p:nvSpPr>
          <p:spPr>
            <a:xfrm>
              <a:off x="1904389" y="4216943"/>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1" name="Google Shape;681;p41"/>
            <p:cNvSpPr/>
            <p:nvPr/>
          </p:nvSpPr>
          <p:spPr>
            <a:xfrm>
              <a:off x="1904389" y="4216943"/>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2" name="Google Shape;682;p41"/>
            <p:cNvSpPr/>
            <p:nvPr/>
          </p:nvSpPr>
          <p:spPr>
            <a:xfrm>
              <a:off x="1878989" y="4482056"/>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3" name="Google Shape;683;p41"/>
            <p:cNvSpPr/>
            <p:nvPr/>
          </p:nvSpPr>
          <p:spPr>
            <a:xfrm>
              <a:off x="1904389" y="4510631"/>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4" name="Google Shape;684;p41"/>
            <p:cNvSpPr/>
            <p:nvPr/>
          </p:nvSpPr>
          <p:spPr>
            <a:xfrm>
              <a:off x="1904389" y="4510631"/>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5" name="Google Shape;685;p41"/>
            <p:cNvSpPr/>
            <p:nvPr/>
          </p:nvSpPr>
          <p:spPr>
            <a:xfrm>
              <a:off x="1837714" y="2351631"/>
              <a:ext cx="98425" cy="128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6" name="Google Shape;686;p41"/>
            <p:cNvSpPr/>
            <p:nvPr/>
          </p:nvSpPr>
          <p:spPr>
            <a:xfrm>
              <a:off x="2182201" y="2351631"/>
              <a:ext cx="85725" cy="128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7" name="Google Shape;687;p41"/>
            <p:cNvSpPr/>
            <p:nvPr/>
          </p:nvSpPr>
          <p:spPr>
            <a:xfrm>
              <a:off x="1878989" y="2351631"/>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8" name="Google Shape;688;p41"/>
            <p:cNvSpPr/>
            <p:nvPr/>
          </p:nvSpPr>
          <p:spPr>
            <a:xfrm>
              <a:off x="1904389" y="2380206"/>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9" name="Google Shape;689;p41"/>
            <p:cNvSpPr/>
            <p:nvPr/>
          </p:nvSpPr>
          <p:spPr>
            <a:xfrm>
              <a:off x="1904389" y="2380206"/>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0" name="Google Shape;690;p41"/>
            <p:cNvSpPr/>
            <p:nvPr/>
          </p:nvSpPr>
          <p:spPr>
            <a:xfrm>
              <a:off x="1878989" y="2643731"/>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1" name="Google Shape;691;p41"/>
            <p:cNvSpPr/>
            <p:nvPr/>
          </p:nvSpPr>
          <p:spPr>
            <a:xfrm>
              <a:off x="1904389" y="2672306"/>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2" name="Google Shape;692;p41"/>
            <p:cNvSpPr/>
            <p:nvPr/>
          </p:nvSpPr>
          <p:spPr>
            <a:xfrm>
              <a:off x="1904389" y="2672306"/>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3" name="Google Shape;693;p41"/>
            <p:cNvSpPr/>
            <p:nvPr/>
          </p:nvSpPr>
          <p:spPr>
            <a:xfrm>
              <a:off x="1878989" y="2937418"/>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4" name="Google Shape;694;p41"/>
            <p:cNvSpPr/>
            <p:nvPr/>
          </p:nvSpPr>
          <p:spPr>
            <a:xfrm>
              <a:off x="1904389" y="296599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5" name="Google Shape;695;p41"/>
            <p:cNvSpPr/>
            <p:nvPr/>
          </p:nvSpPr>
          <p:spPr>
            <a:xfrm>
              <a:off x="1904389" y="296599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6" name="Google Shape;696;p41"/>
            <p:cNvSpPr/>
            <p:nvPr/>
          </p:nvSpPr>
          <p:spPr>
            <a:xfrm>
              <a:off x="1878989" y="3229518"/>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7" name="Google Shape;697;p41"/>
            <p:cNvSpPr/>
            <p:nvPr/>
          </p:nvSpPr>
          <p:spPr>
            <a:xfrm>
              <a:off x="1904389" y="3258093"/>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8" name="Google Shape;698;p41"/>
            <p:cNvSpPr/>
            <p:nvPr/>
          </p:nvSpPr>
          <p:spPr>
            <a:xfrm>
              <a:off x="1904389" y="3258093"/>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9" name="Google Shape;699;p41"/>
            <p:cNvSpPr/>
            <p:nvPr/>
          </p:nvSpPr>
          <p:spPr>
            <a:xfrm>
              <a:off x="1910739" y="1373731"/>
              <a:ext cx="44450" cy="9810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0" name="Google Shape;700;p41"/>
            <p:cNvSpPr/>
            <p:nvPr/>
          </p:nvSpPr>
          <p:spPr>
            <a:xfrm>
              <a:off x="2144101" y="1373731"/>
              <a:ext cx="53975" cy="9810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1" name="Google Shape;701;p41"/>
            <p:cNvSpPr/>
            <p:nvPr/>
          </p:nvSpPr>
          <p:spPr>
            <a:xfrm>
              <a:off x="1910739" y="1370556"/>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2" name="Google Shape;702;p41"/>
            <p:cNvSpPr/>
            <p:nvPr/>
          </p:nvSpPr>
          <p:spPr>
            <a:xfrm>
              <a:off x="1929789" y="1392781"/>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3" name="Google Shape;703;p41"/>
            <p:cNvSpPr/>
            <p:nvPr/>
          </p:nvSpPr>
          <p:spPr>
            <a:xfrm>
              <a:off x="1929789" y="1392781"/>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4" name="Google Shape;704;p41"/>
            <p:cNvSpPr/>
            <p:nvPr/>
          </p:nvSpPr>
          <p:spPr>
            <a:xfrm>
              <a:off x="1910739" y="1595981"/>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5" name="Google Shape;705;p41"/>
            <p:cNvSpPr/>
            <p:nvPr/>
          </p:nvSpPr>
          <p:spPr>
            <a:xfrm>
              <a:off x="1929789" y="1615031"/>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6" name="Google Shape;706;p41"/>
            <p:cNvSpPr/>
            <p:nvPr/>
          </p:nvSpPr>
          <p:spPr>
            <a:xfrm>
              <a:off x="1929789" y="1615031"/>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7" name="Google Shape;707;p41"/>
            <p:cNvSpPr/>
            <p:nvPr/>
          </p:nvSpPr>
          <p:spPr>
            <a:xfrm>
              <a:off x="1910739" y="1819818"/>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8" name="Google Shape;708;p41"/>
            <p:cNvSpPr/>
            <p:nvPr/>
          </p:nvSpPr>
          <p:spPr>
            <a:xfrm>
              <a:off x="1929789" y="1842043"/>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9" name="Google Shape;709;p41"/>
            <p:cNvSpPr/>
            <p:nvPr/>
          </p:nvSpPr>
          <p:spPr>
            <a:xfrm>
              <a:off x="1929789" y="1842043"/>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0" name="Google Shape;710;p41"/>
            <p:cNvSpPr/>
            <p:nvPr/>
          </p:nvSpPr>
          <p:spPr>
            <a:xfrm>
              <a:off x="1910739" y="2045243"/>
              <a:ext cx="274638"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1" name="Google Shape;711;p41"/>
            <p:cNvSpPr/>
            <p:nvPr/>
          </p:nvSpPr>
          <p:spPr>
            <a:xfrm>
              <a:off x="1929789" y="206429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2" name="Google Shape;712;p41"/>
            <p:cNvSpPr/>
            <p:nvPr/>
          </p:nvSpPr>
          <p:spPr>
            <a:xfrm>
              <a:off x="1929789" y="206429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3" name="Google Shape;713;p41"/>
            <p:cNvSpPr/>
            <p:nvPr/>
          </p:nvSpPr>
          <p:spPr>
            <a:xfrm>
              <a:off x="1913914" y="672056"/>
              <a:ext cx="44450" cy="7461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4" name="Google Shape;714;p41"/>
            <p:cNvSpPr/>
            <p:nvPr/>
          </p:nvSpPr>
          <p:spPr>
            <a:xfrm>
              <a:off x="2147276" y="672056"/>
              <a:ext cx="53975" cy="7461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5" name="Google Shape;715;p41"/>
            <p:cNvSpPr/>
            <p:nvPr/>
          </p:nvSpPr>
          <p:spPr>
            <a:xfrm>
              <a:off x="1913914" y="519656"/>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6" name="Google Shape;716;p41"/>
            <p:cNvSpPr/>
            <p:nvPr/>
          </p:nvSpPr>
          <p:spPr>
            <a:xfrm>
              <a:off x="1932964" y="681581"/>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7" name="Google Shape;717;p41"/>
            <p:cNvSpPr/>
            <p:nvPr/>
          </p:nvSpPr>
          <p:spPr>
            <a:xfrm>
              <a:off x="1932964" y="681581"/>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8" name="Google Shape;718;p41"/>
            <p:cNvSpPr/>
            <p:nvPr/>
          </p:nvSpPr>
          <p:spPr>
            <a:xfrm>
              <a:off x="1913914" y="886368"/>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9" name="Google Shape;719;p41"/>
            <p:cNvSpPr/>
            <p:nvPr/>
          </p:nvSpPr>
          <p:spPr>
            <a:xfrm>
              <a:off x="1932964" y="905418"/>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0" name="Google Shape;720;p41"/>
            <p:cNvSpPr/>
            <p:nvPr/>
          </p:nvSpPr>
          <p:spPr>
            <a:xfrm>
              <a:off x="1932964" y="905418"/>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1" name="Google Shape;721;p41"/>
            <p:cNvSpPr/>
            <p:nvPr/>
          </p:nvSpPr>
          <p:spPr>
            <a:xfrm>
              <a:off x="1913914" y="1108618"/>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2" name="Google Shape;722;p41"/>
            <p:cNvSpPr/>
            <p:nvPr/>
          </p:nvSpPr>
          <p:spPr>
            <a:xfrm>
              <a:off x="1932964" y="1130843"/>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3" name="Google Shape;723;p41"/>
            <p:cNvSpPr/>
            <p:nvPr/>
          </p:nvSpPr>
          <p:spPr>
            <a:xfrm>
              <a:off x="1932964" y="1130843"/>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4" name="Google Shape;724;p41"/>
            <p:cNvSpPr/>
            <p:nvPr/>
          </p:nvSpPr>
          <p:spPr>
            <a:xfrm>
              <a:off x="1129689" y="1210218"/>
              <a:ext cx="825500"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5" name="Google Shape;725;p41"/>
            <p:cNvSpPr/>
            <p:nvPr/>
          </p:nvSpPr>
          <p:spPr>
            <a:xfrm>
              <a:off x="1129689" y="1405481"/>
              <a:ext cx="825500"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6" name="Google Shape;726;p41"/>
            <p:cNvSpPr/>
            <p:nvPr/>
          </p:nvSpPr>
          <p:spPr>
            <a:xfrm>
              <a:off x="1917089" y="1210218"/>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7" name="Google Shape;727;p41"/>
            <p:cNvSpPr/>
            <p:nvPr/>
          </p:nvSpPr>
          <p:spPr>
            <a:xfrm>
              <a:off x="1740876" y="1227681"/>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8" name="Google Shape;728;p41"/>
            <p:cNvSpPr/>
            <p:nvPr/>
          </p:nvSpPr>
          <p:spPr>
            <a:xfrm>
              <a:off x="1740876" y="1227681"/>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9" name="Google Shape;729;p41"/>
            <p:cNvSpPr/>
            <p:nvPr/>
          </p:nvSpPr>
          <p:spPr>
            <a:xfrm>
              <a:off x="1728176" y="1210218"/>
              <a:ext cx="39688"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0" name="Google Shape;730;p41"/>
            <p:cNvSpPr/>
            <p:nvPr/>
          </p:nvSpPr>
          <p:spPr>
            <a:xfrm>
              <a:off x="1550376" y="1227681"/>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1" name="Google Shape;731;p41"/>
            <p:cNvSpPr/>
            <p:nvPr/>
          </p:nvSpPr>
          <p:spPr>
            <a:xfrm>
              <a:off x="1550376" y="1227681"/>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2" name="Google Shape;732;p41"/>
            <p:cNvSpPr/>
            <p:nvPr/>
          </p:nvSpPr>
          <p:spPr>
            <a:xfrm>
              <a:off x="1537676" y="1210218"/>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3" name="Google Shape;733;p41"/>
            <p:cNvSpPr/>
            <p:nvPr/>
          </p:nvSpPr>
          <p:spPr>
            <a:xfrm>
              <a:off x="1363051" y="1227681"/>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4" name="Google Shape;734;p41"/>
            <p:cNvSpPr/>
            <p:nvPr/>
          </p:nvSpPr>
          <p:spPr>
            <a:xfrm>
              <a:off x="1363051" y="1227681"/>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5" name="Google Shape;735;p41"/>
            <p:cNvSpPr/>
            <p:nvPr/>
          </p:nvSpPr>
          <p:spPr>
            <a:xfrm>
              <a:off x="1348764" y="1210218"/>
              <a:ext cx="42863"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6" name="Google Shape;736;p41"/>
            <p:cNvSpPr/>
            <p:nvPr/>
          </p:nvSpPr>
          <p:spPr>
            <a:xfrm>
              <a:off x="1174139" y="1227681"/>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7" name="Google Shape;737;p41"/>
            <p:cNvSpPr/>
            <p:nvPr/>
          </p:nvSpPr>
          <p:spPr>
            <a:xfrm>
              <a:off x="1174139" y="1227681"/>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8" name="Google Shape;738;p41"/>
            <p:cNvSpPr/>
            <p:nvPr/>
          </p:nvSpPr>
          <p:spPr>
            <a:xfrm>
              <a:off x="2236176" y="1210218"/>
              <a:ext cx="822325"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9" name="Google Shape;739;p41"/>
            <p:cNvSpPr/>
            <p:nvPr/>
          </p:nvSpPr>
          <p:spPr>
            <a:xfrm>
              <a:off x="2236176" y="1405481"/>
              <a:ext cx="822325"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0" name="Google Shape;740;p41"/>
            <p:cNvSpPr/>
            <p:nvPr/>
          </p:nvSpPr>
          <p:spPr>
            <a:xfrm>
              <a:off x="3023576" y="1210218"/>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1" name="Google Shape;741;p41"/>
            <p:cNvSpPr/>
            <p:nvPr/>
          </p:nvSpPr>
          <p:spPr>
            <a:xfrm>
              <a:off x="2847364" y="1227681"/>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2" name="Google Shape;742;p41"/>
            <p:cNvSpPr/>
            <p:nvPr/>
          </p:nvSpPr>
          <p:spPr>
            <a:xfrm>
              <a:off x="2847364" y="1227681"/>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3" name="Google Shape;743;p41"/>
            <p:cNvSpPr/>
            <p:nvPr/>
          </p:nvSpPr>
          <p:spPr>
            <a:xfrm>
              <a:off x="2831489" y="1210218"/>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4" name="Google Shape;744;p41"/>
            <p:cNvSpPr/>
            <p:nvPr/>
          </p:nvSpPr>
          <p:spPr>
            <a:xfrm>
              <a:off x="2656864" y="1227681"/>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5" name="Google Shape;745;p41"/>
            <p:cNvSpPr/>
            <p:nvPr/>
          </p:nvSpPr>
          <p:spPr>
            <a:xfrm>
              <a:off x="2656864" y="1227681"/>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6" name="Google Shape;746;p41"/>
            <p:cNvSpPr/>
            <p:nvPr/>
          </p:nvSpPr>
          <p:spPr>
            <a:xfrm>
              <a:off x="2644164" y="1210218"/>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7" name="Google Shape;747;p41"/>
            <p:cNvSpPr/>
            <p:nvPr/>
          </p:nvSpPr>
          <p:spPr>
            <a:xfrm>
              <a:off x="2467951" y="1227681"/>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8" name="Google Shape;748;p41"/>
            <p:cNvSpPr/>
            <p:nvPr/>
          </p:nvSpPr>
          <p:spPr>
            <a:xfrm>
              <a:off x="2467951" y="1227681"/>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9" name="Google Shape;749;p41"/>
            <p:cNvSpPr/>
            <p:nvPr/>
          </p:nvSpPr>
          <p:spPr>
            <a:xfrm>
              <a:off x="2455251" y="1210218"/>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0" name="Google Shape;750;p41"/>
            <p:cNvSpPr/>
            <p:nvPr/>
          </p:nvSpPr>
          <p:spPr>
            <a:xfrm>
              <a:off x="2280626" y="1227681"/>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1" name="Google Shape;751;p41"/>
            <p:cNvSpPr/>
            <p:nvPr/>
          </p:nvSpPr>
          <p:spPr>
            <a:xfrm>
              <a:off x="2280626" y="1227681"/>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2" name="Google Shape;752;p41"/>
            <p:cNvSpPr/>
            <p:nvPr/>
          </p:nvSpPr>
          <p:spPr>
            <a:xfrm>
              <a:off x="2998176" y="1210218"/>
              <a:ext cx="825500"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3" name="Google Shape;753;p41"/>
            <p:cNvSpPr/>
            <p:nvPr/>
          </p:nvSpPr>
          <p:spPr>
            <a:xfrm>
              <a:off x="2998176" y="1405481"/>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4" name="Google Shape;754;p41"/>
            <p:cNvSpPr/>
            <p:nvPr/>
          </p:nvSpPr>
          <p:spPr>
            <a:xfrm>
              <a:off x="2998176" y="1405481"/>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5" name="Google Shape;755;p41"/>
            <p:cNvSpPr/>
            <p:nvPr/>
          </p:nvSpPr>
          <p:spPr>
            <a:xfrm>
              <a:off x="3785576" y="1210218"/>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6" name="Google Shape;756;p41"/>
            <p:cNvSpPr/>
            <p:nvPr/>
          </p:nvSpPr>
          <p:spPr>
            <a:xfrm>
              <a:off x="3609364" y="1227681"/>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7" name="Google Shape;757;p41"/>
            <p:cNvSpPr/>
            <p:nvPr/>
          </p:nvSpPr>
          <p:spPr>
            <a:xfrm>
              <a:off x="3609364" y="1227681"/>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8" name="Google Shape;758;p41"/>
            <p:cNvSpPr/>
            <p:nvPr/>
          </p:nvSpPr>
          <p:spPr>
            <a:xfrm>
              <a:off x="3596664" y="1210218"/>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9" name="Google Shape;759;p41"/>
            <p:cNvSpPr/>
            <p:nvPr/>
          </p:nvSpPr>
          <p:spPr>
            <a:xfrm>
              <a:off x="3422039" y="1227681"/>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0" name="Google Shape;760;p41"/>
            <p:cNvSpPr/>
            <p:nvPr/>
          </p:nvSpPr>
          <p:spPr>
            <a:xfrm>
              <a:off x="3422039" y="1227681"/>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1" name="Google Shape;761;p41"/>
            <p:cNvSpPr/>
            <p:nvPr/>
          </p:nvSpPr>
          <p:spPr>
            <a:xfrm>
              <a:off x="3406164" y="1210218"/>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2" name="Google Shape;762;p41"/>
            <p:cNvSpPr/>
            <p:nvPr/>
          </p:nvSpPr>
          <p:spPr>
            <a:xfrm>
              <a:off x="3229951" y="1227681"/>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3" name="Google Shape;763;p41"/>
            <p:cNvSpPr/>
            <p:nvPr/>
          </p:nvSpPr>
          <p:spPr>
            <a:xfrm>
              <a:off x="3229951" y="1227681"/>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4" name="Google Shape;764;p41"/>
            <p:cNvSpPr/>
            <p:nvPr/>
          </p:nvSpPr>
          <p:spPr>
            <a:xfrm>
              <a:off x="3217251" y="1210218"/>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5" name="Google Shape;765;p41"/>
            <p:cNvSpPr/>
            <p:nvPr/>
          </p:nvSpPr>
          <p:spPr>
            <a:xfrm>
              <a:off x="3042626" y="1227681"/>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6" name="Google Shape;766;p41"/>
            <p:cNvSpPr/>
            <p:nvPr/>
          </p:nvSpPr>
          <p:spPr>
            <a:xfrm>
              <a:off x="3042626" y="1227681"/>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7" name="Google Shape;767;p41"/>
            <p:cNvSpPr/>
            <p:nvPr/>
          </p:nvSpPr>
          <p:spPr>
            <a:xfrm>
              <a:off x="1783739" y="1083218"/>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8" name="Google Shape;768;p41"/>
            <p:cNvSpPr/>
            <p:nvPr/>
          </p:nvSpPr>
          <p:spPr>
            <a:xfrm>
              <a:off x="967764" y="1153068"/>
              <a:ext cx="219075" cy="49053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9" name="Google Shape;769;p41"/>
            <p:cNvSpPr/>
            <p:nvPr/>
          </p:nvSpPr>
          <p:spPr>
            <a:xfrm>
              <a:off x="1142389" y="456156"/>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0" name="Google Shape;770;p41"/>
            <p:cNvSpPr/>
            <p:nvPr/>
          </p:nvSpPr>
          <p:spPr>
            <a:xfrm>
              <a:off x="5025414" y="1421356"/>
              <a:ext cx="44450" cy="10128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1" name="Google Shape;771;p41"/>
            <p:cNvSpPr/>
            <p:nvPr/>
          </p:nvSpPr>
          <p:spPr>
            <a:xfrm>
              <a:off x="4684101" y="2392906"/>
              <a:ext cx="736600" cy="241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2" name="Google Shape;772;p41"/>
            <p:cNvSpPr/>
            <p:nvPr/>
          </p:nvSpPr>
          <p:spPr>
            <a:xfrm>
              <a:off x="4955564" y="2310356"/>
              <a:ext cx="187325" cy="1238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3" name="Google Shape;773;p41"/>
            <p:cNvSpPr/>
            <p:nvPr/>
          </p:nvSpPr>
          <p:spPr>
            <a:xfrm>
              <a:off x="3776051" y="1207043"/>
              <a:ext cx="771525" cy="365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4" name="Google Shape;774;p41"/>
            <p:cNvSpPr/>
            <p:nvPr/>
          </p:nvSpPr>
          <p:spPr>
            <a:xfrm>
              <a:off x="3776051" y="1354681"/>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5" name="Google Shape;775;p41"/>
            <p:cNvSpPr/>
            <p:nvPr/>
          </p:nvSpPr>
          <p:spPr>
            <a:xfrm>
              <a:off x="4512651" y="1207043"/>
              <a:ext cx="34925"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6" name="Google Shape;776;p41"/>
            <p:cNvSpPr/>
            <p:nvPr/>
          </p:nvSpPr>
          <p:spPr>
            <a:xfrm>
              <a:off x="4680926" y="1275306"/>
              <a:ext cx="38100" cy="1333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7" name="Google Shape;777;p41"/>
            <p:cNvSpPr/>
            <p:nvPr/>
          </p:nvSpPr>
          <p:spPr>
            <a:xfrm>
              <a:off x="4345964" y="1222918"/>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8" name="Google Shape;778;p41"/>
            <p:cNvSpPr/>
            <p:nvPr/>
          </p:nvSpPr>
          <p:spPr>
            <a:xfrm>
              <a:off x="4528526" y="1268956"/>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9" name="Google Shape;779;p41"/>
            <p:cNvSpPr/>
            <p:nvPr/>
          </p:nvSpPr>
          <p:spPr>
            <a:xfrm>
              <a:off x="4345964" y="1222918"/>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0" name="Google Shape;780;p41"/>
            <p:cNvSpPr/>
            <p:nvPr/>
          </p:nvSpPr>
          <p:spPr>
            <a:xfrm>
              <a:off x="4333264" y="1207043"/>
              <a:ext cx="38100"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1" name="Google Shape;781;p41"/>
            <p:cNvSpPr/>
            <p:nvPr/>
          </p:nvSpPr>
          <p:spPr>
            <a:xfrm>
              <a:off x="4171339" y="1222918"/>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2" name="Google Shape;782;p41"/>
            <p:cNvSpPr/>
            <p:nvPr/>
          </p:nvSpPr>
          <p:spPr>
            <a:xfrm>
              <a:off x="4171339" y="1222918"/>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3" name="Google Shape;783;p41"/>
            <p:cNvSpPr/>
            <p:nvPr/>
          </p:nvSpPr>
          <p:spPr>
            <a:xfrm>
              <a:off x="4158639" y="1207043"/>
              <a:ext cx="38100"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4" name="Google Shape;784;p41"/>
            <p:cNvSpPr/>
            <p:nvPr/>
          </p:nvSpPr>
          <p:spPr>
            <a:xfrm>
              <a:off x="3991951" y="1222918"/>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5" name="Google Shape;785;p41"/>
            <p:cNvSpPr/>
            <p:nvPr/>
          </p:nvSpPr>
          <p:spPr>
            <a:xfrm>
              <a:off x="3991951" y="1222918"/>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6" name="Google Shape;786;p41"/>
            <p:cNvSpPr/>
            <p:nvPr/>
          </p:nvSpPr>
          <p:spPr>
            <a:xfrm>
              <a:off x="3982426" y="1207043"/>
              <a:ext cx="34925"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7" name="Google Shape;787;p41"/>
            <p:cNvSpPr/>
            <p:nvPr/>
          </p:nvSpPr>
          <p:spPr>
            <a:xfrm>
              <a:off x="3817326" y="1222918"/>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8" name="Google Shape;788;p41"/>
            <p:cNvSpPr/>
            <p:nvPr/>
          </p:nvSpPr>
          <p:spPr>
            <a:xfrm>
              <a:off x="3817326" y="1222918"/>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9" name="Google Shape;789;p41"/>
            <p:cNvSpPr/>
            <p:nvPr/>
          </p:nvSpPr>
          <p:spPr>
            <a:xfrm>
              <a:off x="4684101" y="2660554"/>
              <a:ext cx="736600" cy="2428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0" name="Google Shape;790;p41"/>
            <p:cNvSpPr/>
            <p:nvPr/>
          </p:nvSpPr>
          <p:spPr>
            <a:xfrm>
              <a:off x="603493" y="1149893"/>
              <a:ext cx="337283" cy="858114"/>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1" name="Google Shape;791;p41"/>
            <p:cNvSpPr/>
            <p:nvPr/>
          </p:nvSpPr>
          <p:spPr>
            <a:xfrm>
              <a:off x="1480526" y="6075414"/>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792" name="Google Shape;792;p41"/>
            <p:cNvGrpSpPr/>
            <p:nvPr/>
          </p:nvGrpSpPr>
          <p:grpSpPr>
            <a:xfrm>
              <a:off x="1867614" y="4818439"/>
              <a:ext cx="357188" cy="627063"/>
              <a:chOff x="2031389" y="4340768"/>
              <a:chExt cx="357188" cy="627063"/>
            </a:xfrm>
          </p:grpSpPr>
          <p:sp>
            <p:nvSpPr>
              <p:cNvPr id="793" name="Google Shape;793;p41"/>
              <p:cNvSpPr/>
              <p:nvPr/>
            </p:nvSpPr>
            <p:spPr>
              <a:xfrm>
                <a:off x="2031389" y="4340768"/>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4" name="Google Shape;794;p41"/>
              <p:cNvSpPr/>
              <p:nvPr/>
            </p:nvSpPr>
            <p:spPr>
              <a:xfrm>
                <a:off x="2056789" y="4369343"/>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5" name="Google Shape;795;p41"/>
              <p:cNvSpPr/>
              <p:nvPr/>
            </p:nvSpPr>
            <p:spPr>
              <a:xfrm>
                <a:off x="2056789" y="4369343"/>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6" name="Google Shape;796;p41"/>
              <p:cNvSpPr/>
              <p:nvPr/>
            </p:nvSpPr>
            <p:spPr>
              <a:xfrm>
                <a:off x="2031389" y="4634456"/>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7" name="Google Shape;797;p41"/>
              <p:cNvSpPr/>
              <p:nvPr/>
            </p:nvSpPr>
            <p:spPr>
              <a:xfrm>
                <a:off x="2056789" y="4663031"/>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8" name="Google Shape;798;p41"/>
              <p:cNvSpPr/>
              <p:nvPr/>
            </p:nvSpPr>
            <p:spPr>
              <a:xfrm>
                <a:off x="2056789" y="4663031"/>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799" name="Google Shape;799;p41"/>
            <p:cNvSpPr/>
            <p:nvPr/>
          </p:nvSpPr>
          <p:spPr>
            <a:xfrm>
              <a:off x="1839986" y="4792833"/>
              <a:ext cx="98425" cy="13366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0" name="Google Shape;800;p41"/>
            <p:cNvSpPr/>
            <p:nvPr/>
          </p:nvSpPr>
          <p:spPr>
            <a:xfrm>
              <a:off x="2184473" y="4792833"/>
              <a:ext cx="85725" cy="13366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801" name="Google Shape;801;p41"/>
            <p:cNvGrpSpPr/>
            <p:nvPr/>
          </p:nvGrpSpPr>
          <p:grpSpPr>
            <a:xfrm>
              <a:off x="1897182" y="5434863"/>
              <a:ext cx="357188" cy="627063"/>
              <a:chOff x="2031389" y="4340768"/>
              <a:chExt cx="357188" cy="627063"/>
            </a:xfrm>
          </p:grpSpPr>
          <p:sp>
            <p:nvSpPr>
              <p:cNvPr id="802" name="Google Shape;802;p41"/>
              <p:cNvSpPr/>
              <p:nvPr/>
            </p:nvSpPr>
            <p:spPr>
              <a:xfrm>
                <a:off x="2031389" y="4340768"/>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3" name="Google Shape;803;p41"/>
              <p:cNvSpPr/>
              <p:nvPr/>
            </p:nvSpPr>
            <p:spPr>
              <a:xfrm>
                <a:off x="2056789" y="4369343"/>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4" name="Google Shape;804;p41"/>
              <p:cNvSpPr/>
              <p:nvPr/>
            </p:nvSpPr>
            <p:spPr>
              <a:xfrm>
                <a:off x="2056789" y="4369343"/>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5" name="Google Shape;805;p41"/>
              <p:cNvSpPr/>
              <p:nvPr/>
            </p:nvSpPr>
            <p:spPr>
              <a:xfrm>
                <a:off x="2031389" y="4634456"/>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6" name="Google Shape;806;p41"/>
              <p:cNvSpPr/>
              <p:nvPr/>
            </p:nvSpPr>
            <p:spPr>
              <a:xfrm>
                <a:off x="2056789" y="4663031"/>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7" name="Google Shape;807;p41"/>
              <p:cNvSpPr/>
              <p:nvPr/>
            </p:nvSpPr>
            <p:spPr>
              <a:xfrm>
                <a:off x="2056789" y="4663031"/>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grpSp>
        <p:nvGrpSpPr>
          <p:cNvPr id="808" name="Google Shape;808;p41"/>
          <p:cNvGrpSpPr/>
          <p:nvPr/>
        </p:nvGrpSpPr>
        <p:grpSpPr>
          <a:xfrm>
            <a:off x="99228" y="3803285"/>
            <a:ext cx="788273" cy="902494"/>
            <a:chOff x="4061465" y="3403600"/>
            <a:chExt cx="2688585" cy="3078163"/>
          </a:xfrm>
        </p:grpSpPr>
        <p:sp>
          <p:nvSpPr>
            <p:cNvPr id="809" name="Google Shape;809;p41"/>
            <p:cNvSpPr/>
            <p:nvPr/>
          </p:nvSpPr>
          <p:spPr>
            <a:xfrm>
              <a:off x="4071938" y="5254625"/>
              <a:ext cx="2678112" cy="1227138"/>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0" name="Google Shape;810;p41"/>
            <p:cNvSpPr/>
            <p:nvPr/>
          </p:nvSpPr>
          <p:spPr>
            <a:xfrm>
              <a:off x="6513513" y="3403600"/>
              <a:ext cx="98425" cy="18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1" name="Google Shape;811;p41"/>
            <p:cNvSpPr/>
            <p:nvPr/>
          </p:nvSpPr>
          <p:spPr>
            <a:xfrm>
              <a:off x="6143625" y="3403600"/>
              <a:ext cx="95250" cy="18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2" name="Google Shape;812;p41"/>
            <p:cNvSpPr/>
            <p:nvPr/>
          </p:nvSpPr>
          <p:spPr>
            <a:xfrm>
              <a:off x="5773738" y="3403600"/>
              <a:ext cx="95250" cy="18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3" name="Google Shape;813;p41"/>
            <p:cNvSpPr/>
            <p:nvPr/>
          </p:nvSpPr>
          <p:spPr>
            <a:xfrm>
              <a:off x="5399088" y="3403600"/>
              <a:ext cx="100012" cy="18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4" name="Google Shape;814;p41"/>
            <p:cNvSpPr/>
            <p:nvPr/>
          </p:nvSpPr>
          <p:spPr>
            <a:xfrm>
              <a:off x="5029200" y="3403600"/>
              <a:ext cx="100012" cy="18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5" name="Google Shape;815;p41"/>
            <p:cNvSpPr/>
            <p:nvPr/>
          </p:nvSpPr>
          <p:spPr>
            <a:xfrm>
              <a:off x="4659313" y="3403600"/>
              <a:ext cx="95250" cy="18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6" name="Google Shape;816;p41"/>
            <p:cNvSpPr/>
            <p:nvPr/>
          </p:nvSpPr>
          <p:spPr>
            <a:xfrm>
              <a:off x="4061465" y="3403600"/>
              <a:ext cx="236537" cy="18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7" name="Google Shape;817;p41"/>
            <p:cNvSpPr/>
            <p:nvPr/>
          </p:nvSpPr>
          <p:spPr>
            <a:xfrm>
              <a:off x="4071938" y="4289425"/>
              <a:ext cx="2678112"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8" name="Google Shape;818;p41"/>
            <p:cNvSpPr/>
            <p:nvPr/>
          </p:nvSpPr>
          <p:spPr>
            <a:xfrm>
              <a:off x="5445125" y="4014788"/>
              <a:ext cx="1304925"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9" name="Google Shape;819;p41"/>
            <p:cNvSpPr/>
            <p:nvPr/>
          </p:nvSpPr>
          <p:spPr>
            <a:xfrm>
              <a:off x="5445125" y="3738563"/>
              <a:ext cx="1304925"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0" name="Google Shape;820;p41"/>
            <p:cNvSpPr/>
            <p:nvPr/>
          </p:nvSpPr>
          <p:spPr>
            <a:xfrm>
              <a:off x="4071938" y="4541838"/>
              <a:ext cx="2678112"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1" name="Google Shape;821;p41"/>
            <p:cNvSpPr/>
            <p:nvPr/>
          </p:nvSpPr>
          <p:spPr>
            <a:xfrm>
              <a:off x="4071938" y="4792663"/>
              <a:ext cx="2678112"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2" name="Google Shape;822;p41"/>
            <p:cNvSpPr/>
            <p:nvPr/>
          </p:nvSpPr>
          <p:spPr>
            <a:xfrm>
              <a:off x="4071938" y="5045075"/>
              <a:ext cx="2678112"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3" name="Google Shape;823;p41"/>
            <p:cNvSpPr/>
            <p:nvPr/>
          </p:nvSpPr>
          <p:spPr>
            <a:xfrm>
              <a:off x="5076825" y="3938588"/>
              <a:ext cx="331787" cy="376238"/>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4" name="Google Shape;824;p41"/>
            <p:cNvSpPr/>
            <p:nvPr/>
          </p:nvSpPr>
          <p:spPr>
            <a:xfrm>
              <a:off x="4706938" y="4314825"/>
              <a:ext cx="331787" cy="230188"/>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5" name="Google Shape;825;p41"/>
            <p:cNvSpPr/>
            <p:nvPr/>
          </p:nvSpPr>
          <p:spPr>
            <a:xfrm>
              <a:off x="5473700" y="4805363"/>
              <a:ext cx="331787" cy="490538"/>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826" name="Google Shape;826;p41"/>
          <p:cNvGrpSpPr/>
          <p:nvPr/>
        </p:nvGrpSpPr>
        <p:grpSpPr>
          <a:xfrm>
            <a:off x="1842286" y="4219944"/>
            <a:ext cx="1007765" cy="485835"/>
            <a:chOff x="2633799" y="5558352"/>
            <a:chExt cx="1343686" cy="647780"/>
          </a:xfrm>
        </p:grpSpPr>
        <p:sp>
          <p:nvSpPr>
            <p:cNvPr id="827" name="Google Shape;827;p41"/>
            <p:cNvSpPr/>
            <p:nvPr/>
          </p:nvSpPr>
          <p:spPr>
            <a:xfrm>
              <a:off x="2633799"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8" name="Google Shape;828;p41"/>
            <p:cNvSpPr/>
            <p:nvPr/>
          </p:nvSpPr>
          <p:spPr>
            <a:xfrm>
              <a:off x="3330944"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9" name="Google Shape;829;p41"/>
            <p:cNvSpPr/>
            <p:nvPr/>
          </p:nvSpPr>
          <p:spPr>
            <a:xfrm>
              <a:off x="2636071" y="5558352"/>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0" name="Google Shape;830;p41"/>
            <p:cNvSpPr/>
            <p:nvPr/>
          </p:nvSpPr>
          <p:spPr>
            <a:xfrm>
              <a:off x="3333216" y="5558352"/>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831" name="Google Shape;831;p41"/>
          <p:cNvGrpSpPr/>
          <p:nvPr/>
        </p:nvGrpSpPr>
        <p:grpSpPr>
          <a:xfrm>
            <a:off x="-22842" y="5029459"/>
            <a:ext cx="9180030" cy="128104"/>
            <a:chOff x="-48040" y="6512575"/>
            <a:chExt cx="12240040" cy="364176"/>
          </a:xfrm>
        </p:grpSpPr>
        <p:sp>
          <p:nvSpPr>
            <p:cNvPr id="832" name="Google Shape;832;p41"/>
            <p:cNvSpPr/>
            <p:nvPr/>
          </p:nvSpPr>
          <p:spPr>
            <a:xfrm>
              <a:off x="-17584" y="6512575"/>
              <a:ext cx="12192000" cy="36417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33" name="Google Shape;833;p41"/>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834" name="Google Shape;834;p41"/>
          <p:cNvGrpSpPr/>
          <p:nvPr/>
        </p:nvGrpSpPr>
        <p:grpSpPr>
          <a:xfrm>
            <a:off x="2886595" y="4219944"/>
            <a:ext cx="1006061" cy="485835"/>
            <a:chOff x="2633799" y="5558352"/>
            <a:chExt cx="1341414" cy="647780"/>
          </a:xfrm>
        </p:grpSpPr>
        <p:sp>
          <p:nvSpPr>
            <p:cNvPr id="835" name="Google Shape;835;p41"/>
            <p:cNvSpPr/>
            <p:nvPr/>
          </p:nvSpPr>
          <p:spPr>
            <a:xfrm>
              <a:off x="2633799"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6" name="Google Shape;836;p41"/>
            <p:cNvSpPr/>
            <p:nvPr/>
          </p:nvSpPr>
          <p:spPr>
            <a:xfrm>
              <a:off x="3330944"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7" name="Google Shape;837;p41"/>
            <p:cNvSpPr/>
            <p:nvPr/>
          </p:nvSpPr>
          <p:spPr>
            <a:xfrm>
              <a:off x="2636071" y="5558352"/>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838" name="Google Shape;838;p41"/>
          <p:cNvSpPr txBox="1"/>
          <p:nvPr/>
        </p:nvSpPr>
        <p:spPr>
          <a:xfrm>
            <a:off x="4066197" y="1077808"/>
            <a:ext cx="4622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sp>
        <p:nvSpPr>
          <p:cNvPr id="839" name="Google Shape;839;p41"/>
          <p:cNvSpPr txBox="1"/>
          <p:nvPr/>
        </p:nvSpPr>
        <p:spPr>
          <a:xfrm>
            <a:off x="4506775" y="1293325"/>
            <a:ext cx="43875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1. Introduction - Project Intent</a:t>
            </a:r>
            <a:endParaRPr/>
          </a:p>
          <a:p>
            <a:pPr marL="0" lvl="0" indent="0" algn="l" rtl="0">
              <a:spcBef>
                <a:spcPts val="0"/>
              </a:spcBef>
              <a:spcAft>
                <a:spcPts val="0"/>
              </a:spcAft>
              <a:buClr>
                <a:schemeClr val="dk1"/>
              </a:buClr>
              <a:buSzPts val="1100"/>
              <a:buFont typeface="Arial"/>
              <a:buNone/>
            </a:pPr>
            <a:r>
              <a:rPr lang="en"/>
              <a:t>2. Problem Statement</a:t>
            </a:r>
            <a:endParaRPr/>
          </a:p>
          <a:p>
            <a:pPr marL="0" lvl="0" indent="0" algn="l" rtl="0">
              <a:spcBef>
                <a:spcPts val="0"/>
              </a:spcBef>
              <a:spcAft>
                <a:spcPts val="0"/>
              </a:spcAft>
              <a:buClr>
                <a:schemeClr val="dk1"/>
              </a:buClr>
              <a:buSzPts val="1100"/>
              <a:buFont typeface="Arial"/>
              <a:buNone/>
            </a:pPr>
            <a:r>
              <a:rPr lang="en"/>
              <a:t>3. Proposed Solution - Data</a:t>
            </a:r>
            <a:endParaRPr/>
          </a:p>
          <a:p>
            <a:pPr marL="0" lvl="0" indent="0" algn="l" rtl="0">
              <a:spcBef>
                <a:spcPts val="0"/>
              </a:spcBef>
              <a:spcAft>
                <a:spcPts val="0"/>
              </a:spcAft>
              <a:buClr>
                <a:schemeClr val="dk1"/>
              </a:buClr>
              <a:buSzPts val="1100"/>
              <a:buFont typeface="Arial"/>
              <a:buNone/>
            </a:pPr>
            <a:r>
              <a:rPr lang="en"/>
              <a:t>4. Data to support the solution </a:t>
            </a:r>
            <a:endParaRPr/>
          </a:p>
          <a:p>
            <a:pPr marL="0" lvl="0" indent="0" algn="l" rtl="0">
              <a:spcBef>
                <a:spcPts val="0"/>
              </a:spcBef>
              <a:spcAft>
                <a:spcPts val="0"/>
              </a:spcAft>
              <a:buClr>
                <a:schemeClr val="dk1"/>
              </a:buClr>
              <a:buSzPts val="1100"/>
              <a:buFont typeface="Arial"/>
              <a:buNone/>
            </a:pPr>
            <a:r>
              <a:rPr lang="en"/>
              <a:t>5. Flow of Solution - Understanding</a:t>
            </a:r>
            <a:endParaRPr/>
          </a:p>
          <a:p>
            <a:pPr marL="0" lvl="0" indent="0" algn="l" rtl="0">
              <a:spcBef>
                <a:spcPts val="0"/>
              </a:spcBef>
              <a:spcAft>
                <a:spcPts val="0"/>
              </a:spcAft>
              <a:buClr>
                <a:schemeClr val="dk1"/>
              </a:buClr>
              <a:buSzPts val="1100"/>
              <a:buFont typeface="Arial"/>
              <a:buNone/>
            </a:pPr>
            <a:r>
              <a:rPr lang="en"/>
              <a:t>6. Expected Output - Reasoning</a:t>
            </a:r>
            <a:endParaRPr/>
          </a:p>
          <a:p>
            <a:pPr marL="0" lvl="0" indent="0" algn="l" rtl="0">
              <a:spcBef>
                <a:spcPts val="0"/>
              </a:spcBef>
              <a:spcAft>
                <a:spcPts val="0"/>
              </a:spcAft>
              <a:buClr>
                <a:schemeClr val="dk1"/>
              </a:buClr>
              <a:buSzPts val="1100"/>
              <a:buFont typeface="Arial"/>
              <a:buNone/>
            </a:pPr>
            <a:r>
              <a:rPr lang="en"/>
              <a:t>7. Future Improvements - Knowledge</a:t>
            </a:r>
            <a:endParaRPr/>
          </a:p>
          <a:p>
            <a:pPr marL="0" lvl="0" indent="0" algn="l" rtl="0">
              <a:spcBef>
                <a:spcPts val="0"/>
              </a:spcBef>
              <a:spcAft>
                <a:spcPts val="0"/>
              </a:spcAft>
              <a:buNone/>
            </a:pPr>
            <a:endParaRPr/>
          </a:p>
        </p:txBody>
      </p:sp>
      <p:sp>
        <p:nvSpPr>
          <p:cNvPr id="840" name="Google Shape;840;p41"/>
          <p:cNvSpPr txBox="1"/>
          <p:nvPr/>
        </p:nvSpPr>
        <p:spPr>
          <a:xfrm>
            <a:off x="7162550" y="46358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9"/>
        <p:cNvGrpSpPr/>
        <p:nvPr/>
      </p:nvGrpSpPr>
      <p:grpSpPr>
        <a:xfrm>
          <a:off x="0" y="0"/>
          <a:ext cx="0" cy="0"/>
          <a:chOff x="0" y="0"/>
          <a:chExt cx="0" cy="0"/>
        </a:xfrm>
      </p:grpSpPr>
      <p:sp>
        <p:nvSpPr>
          <p:cNvPr id="2710" name="Google Shape;2710;p70"/>
          <p:cNvSpPr/>
          <p:nvPr/>
        </p:nvSpPr>
        <p:spPr>
          <a:xfrm>
            <a:off x="-12587" y="0"/>
            <a:ext cx="9149429" cy="5143500"/>
          </a:xfrm>
          <a:custGeom>
            <a:avLst/>
            <a:gdLst/>
            <a:ahLst/>
            <a:cxnLst/>
            <a:rect l="l" t="t" r="r" b="b"/>
            <a:pathLst>
              <a:path w="12240039" h="6858000" extrusionOk="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765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pSp>
        <p:nvGrpSpPr>
          <p:cNvPr id="2711" name="Google Shape;2711;p70"/>
          <p:cNvGrpSpPr/>
          <p:nvPr/>
        </p:nvGrpSpPr>
        <p:grpSpPr>
          <a:xfrm>
            <a:off x="2634153" y="299065"/>
            <a:ext cx="3850650" cy="3909254"/>
            <a:chOff x="3512204" y="783761"/>
            <a:chExt cx="5134200" cy="5212339"/>
          </a:xfrm>
        </p:grpSpPr>
        <p:sp>
          <p:nvSpPr>
            <p:cNvPr id="2712" name="Google Shape;2712;p70"/>
            <p:cNvSpPr/>
            <p:nvPr/>
          </p:nvSpPr>
          <p:spPr>
            <a:xfrm rot="-2700000">
              <a:off x="4264090" y="1613786"/>
              <a:ext cx="3630428" cy="3630428"/>
            </a:xfrm>
            <a:prstGeom prst="roundRect">
              <a:avLst>
                <a:gd name="adj" fmla="val 5865"/>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13" name="Google Shape;2713;p70"/>
            <p:cNvSpPr/>
            <p:nvPr/>
          </p:nvSpPr>
          <p:spPr>
            <a:xfrm rot="-2700000">
              <a:off x="4264090" y="1535647"/>
              <a:ext cx="3630428" cy="3630428"/>
            </a:xfrm>
            <a:prstGeom prst="roundRect">
              <a:avLst>
                <a:gd name="adj" fmla="val 5865"/>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714" name="Google Shape;2714;p70"/>
          <p:cNvSpPr txBox="1"/>
          <p:nvPr/>
        </p:nvSpPr>
        <p:spPr>
          <a:xfrm>
            <a:off x="2755357" y="1646726"/>
            <a:ext cx="3633300" cy="13314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SzPts val="1100"/>
              <a:buNone/>
            </a:pPr>
            <a:endParaRPr>
              <a:solidFill>
                <a:schemeClr val="lt1"/>
              </a:solidFill>
            </a:endParaRPr>
          </a:p>
          <a:p>
            <a:pPr marL="0" marR="0" lvl="0" indent="0" algn="ctr" rtl="0">
              <a:spcBef>
                <a:spcPts val="0"/>
              </a:spcBef>
              <a:spcAft>
                <a:spcPts val="0"/>
              </a:spcAft>
              <a:buSzPts val="1100"/>
              <a:buNone/>
            </a:pPr>
            <a:r>
              <a:rPr lang="en" sz="2000"/>
              <a:t>FLOW OF </a:t>
            </a:r>
            <a:endParaRPr sz="2000"/>
          </a:p>
          <a:p>
            <a:pPr marL="0" marR="0" lvl="0" indent="0" algn="ctr" rtl="0">
              <a:spcBef>
                <a:spcPts val="0"/>
              </a:spcBef>
              <a:spcAft>
                <a:spcPts val="0"/>
              </a:spcAft>
              <a:buSzPts val="1100"/>
              <a:buNone/>
            </a:pPr>
            <a:r>
              <a:rPr lang="en" sz="2000">
                <a:solidFill>
                  <a:schemeClr val="lt1"/>
                </a:solidFill>
              </a:rPr>
              <a:t>SOLUTION</a:t>
            </a:r>
            <a:endParaRPr sz="2000">
              <a:solidFill>
                <a:schemeClr val="lt1"/>
              </a:solidFill>
            </a:endParaRPr>
          </a:p>
          <a:p>
            <a:pPr marL="0" marR="0" lvl="0" indent="0" algn="ctr" rtl="0">
              <a:spcBef>
                <a:spcPts val="0"/>
              </a:spcBef>
              <a:spcAft>
                <a:spcPts val="0"/>
              </a:spcAft>
              <a:buSzPts val="1100"/>
              <a:buNone/>
            </a:pPr>
            <a:endParaRPr>
              <a:solidFill>
                <a:schemeClr val="lt1"/>
              </a:solidFill>
            </a:endParaRPr>
          </a:p>
          <a:p>
            <a:pPr marL="0" marR="0" lvl="0" indent="0" algn="ctr" rtl="0">
              <a:spcBef>
                <a:spcPts val="0"/>
              </a:spcBef>
              <a:spcAft>
                <a:spcPts val="0"/>
              </a:spcAft>
              <a:buNone/>
            </a:pPr>
            <a:endParaRPr>
              <a:solidFill>
                <a:schemeClr val="lt1"/>
              </a:solidFill>
            </a:endParaRPr>
          </a:p>
        </p:txBody>
      </p:sp>
      <p:grpSp>
        <p:nvGrpSpPr>
          <p:cNvPr id="2715" name="Google Shape;2715;p70"/>
          <p:cNvGrpSpPr/>
          <p:nvPr/>
        </p:nvGrpSpPr>
        <p:grpSpPr>
          <a:xfrm>
            <a:off x="-12587" y="4317087"/>
            <a:ext cx="9166805" cy="742430"/>
            <a:chOff x="-16783" y="5884452"/>
            <a:chExt cx="12222407" cy="989907"/>
          </a:xfrm>
        </p:grpSpPr>
        <p:sp>
          <p:nvSpPr>
            <p:cNvPr id="2716" name="Google Shape;2716;p70"/>
            <p:cNvSpPr/>
            <p:nvPr/>
          </p:nvSpPr>
          <p:spPr>
            <a:xfrm>
              <a:off x="-16783" y="5884452"/>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17" name="Google Shape;2717;p70"/>
            <p:cNvSpPr/>
            <p:nvPr/>
          </p:nvSpPr>
          <p:spPr>
            <a:xfrm>
              <a:off x="6079069" y="5898618"/>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718" name="Google Shape;2718;p70"/>
          <p:cNvGrpSpPr/>
          <p:nvPr/>
        </p:nvGrpSpPr>
        <p:grpSpPr>
          <a:xfrm>
            <a:off x="97557" y="3365050"/>
            <a:ext cx="1686563" cy="1668888"/>
            <a:chOff x="3175" y="1588"/>
            <a:chExt cx="4686200" cy="4637087"/>
          </a:xfrm>
        </p:grpSpPr>
        <p:sp>
          <p:nvSpPr>
            <p:cNvPr id="2719" name="Google Shape;2719;p70"/>
            <p:cNvSpPr/>
            <p:nvPr/>
          </p:nvSpPr>
          <p:spPr>
            <a:xfrm>
              <a:off x="1106488" y="3094038"/>
              <a:ext cx="984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0" name="Google Shape;2720;p70"/>
            <p:cNvSpPr/>
            <p:nvPr/>
          </p:nvSpPr>
          <p:spPr>
            <a:xfrm>
              <a:off x="1450975" y="3094038"/>
              <a:ext cx="858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1" name="Google Shape;2721;p70"/>
            <p:cNvSpPr/>
            <p:nvPr/>
          </p:nvSpPr>
          <p:spPr>
            <a:xfrm>
              <a:off x="1147763" y="314801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2" name="Google Shape;2722;p70"/>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3" name="Google Shape;2723;p70"/>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4" name="Google Shape;2724;p70"/>
            <p:cNvSpPr/>
            <p:nvPr/>
          </p:nvSpPr>
          <p:spPr>
            <a:xfrm>
              <a:off x="1147763" y="34417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5" name="Google Shape;2725;p70"/>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6" name="Google Shape;2726;p70"/>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7" name="Google Shape;2727;p70"/>
            <p:cNvSpPr/>
            <p:nvPr/>
          </p:nvSpPr>
          <p:spPr>
            <a:xfrm>
              <a:off x="1147763" y="37338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8" name="Google Shape;2728;p70"/>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9" name="Google Shape;2729;p70"/>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0" name="Google Shape;2730;p70"/>
            <p:cNvSpPr/>
            <p:nvPr/>
          </p:nvSpPr>
          <p:spPr>
            <a:xfrm>
              <a:off x="1147763" y="4027488"/>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1" name="Google Shape;2731;p70"/>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2" name="Google Shape;2732;p70"/>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3" name="Google Shape;2733;p70"/>
            <p:cNvSpPr/>
            <p:nvPr/>
          </p:nvSpPr>
          <p:spPr>
            <a:xfrm>
              <a:off x="1106488" y="1897063"/>
              <a:ext cx="984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4" name="Google Shape;2734;p70"/>
            <p:cNvSpPr/>
            <p:nvPr/>
          </p:nvSpPr>
          <p:spPr>
            <a:xfrm>
              <a:off x="1450975" y="1897063"/>
              <a:ext cx="858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5" name="Google Shape;2735;p70"/>
            <p:cNvSpPr/>
            <p:nvPr/>
          </p:nvSpPr>
          <p:spPr>
            <a:xfrm>
              <a:off x="1147763" y="18970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6" name="Google Shape;2736;p70"/>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7" name="Google Shape;2737;p70"/>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8" name="Google Shape;2738;p70"/>
            <p:cNvSpPr/>
            <p:nvPr/>
          </p:nvSpPr>
          <p:spPr>
            <a:xfrm>
              <a:off x="1147763" y="21891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9" name="Google Shape;2739;p70"/>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0" name="Google Shape;2740;p70"/>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1" name="Google Shape;2741;p70"/>
            <p:cNvSpPr/>
            <p:nvPr/>
          </p:nvSpPr>
          <p:spPr>
            <a:xfrm>
              <a:off x="1147763" y="24828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2" name="Google Shape;2742;p70"/>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3" name="Google Shape;2743;p70"/>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4" name="Google Shape;2744;p70"/>
            <p:cNvSpPr/>
            <p:nvPr/>
          </p:nvSpPr>
          <p:spPr>
            <a:xfrm>
              <a:off x="1147763" y="27749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5" name="Google Shape;2745;p70"/>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6" name="Google Shape;2746;p70"/>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7" name="Google Shape;2747;p70"/>
            <p:cNvSpPr/>
            <p:nvPr/>
          </p:nvSpPr>
          <p:spPr>
            <a:xfrm>
              <a:off x="1179513" y="919163"/>
              <a:ext cx="444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8" name="Google Shape;2748;p70"/>
            <p:cNvSpPr/>
            <p:nvPr/>
          </p:nvSpPr>
          <p:spPr>
            <a:xfrm>
              <a:off x="1412875" y="919163"/>
              <a:ext cx="540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9" name="Google Shape;2749;p70"/>
            <p:cNvSpPr/>
            <p:nvPr/>
          </p:nvSpPr>
          <p:spPr>
            <a:xfrm>
              <a:off x="1179513" y="915988"/>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0" name="Google Shape;2750;p70"/>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1" name="Google Shape;2751;p70"/>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2" name="Google Shape;2752;p70"/>
            <p:cNvSpPr/>
            <p:nvPr/>
          </p:nvSpPr>
          <p:spPr>
            <a:xfrm>
              <a:off x="1179513" y="1141413"/>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3" name="Google Shape;2753;p70"/>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4" name="Google Shape;2754;p70"/>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5" name="Google Shape;2755;p70"/>
            <p:cNvSpPr/>
            <p:nvPr/>
          </p:nvSpPr>
          <p:spPr>
            <a:xfrm>
              <a:off x="1179513" y="13652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6" name="Google Shape;2756;p70"/>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7" name="Google Shape;2757;p70"/>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8" name="Google Shape;2758;p70"/>
            <p:cNvSpPr/>
            <p:nvPr/>
          </p:nvSpPr>
          <p:spPr>
            <a:xfrm>
              <a:off x="1179513" y="1590675"/>
              <a:ext cx="2745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9" name="Google Shape;2759;p70"/>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0" name="Google Shape;2760;p70"/>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1" name="Google Shape;2761;p70"/>
            <p:cNvSpPr/>
            <p:nvPr/>
          </p:nvSpPr>
          <p:spPr>
            <a:xfrm>
              <a:off x="1182688" y="217488"/>
              <a:ext cx="444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2" name="Google Shape;2762;p70"/>
            <p:cNvSpPr/>
            <p:nvPr/>
          </p:nvSpPr>
          <p:spPr>
            <a:xfrm>
              <a:off x="1416050" y="217488"/>
              <a:ext cx="540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3" name="Google Shape;2763;p70"/>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4" name="Google Shape;2764;p70"/>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5" name="Google Shape;2765;p70"/>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6" name="Google Shape;2766;p70"/>
            <p:cNvSpPr/>
            <p:nvPr/>
          </p:nvSpPr>
          <p:spPr>
            <a:xfrm>
              <a:off x="1182688" y="43180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7" name="Google Shape;2767;p70"/>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8" name="Google Shape;2768;p70"/>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9" name="Google Shape;2769;p70"/>
            <p:cNvSpPr/>
            <p:nvPr/>
          </p:nvSpPr>
          <p:spPr>
            <a:xfrm>
              <a:off x="1182688" y="6540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0" name="Google Shape;2770;p70"/>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1" name="Google Shape;2771;p70"/>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2" name="Google Shape;2772;p70"/>
            <p:cNvSpPr/>
            <p:nvPr/>
          </p:nvSpPr>
          <p:spPr>
            <a:xfrm>
              <a:off x="398463"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3" name="Google Shape;2773;p70"/>
            <p:cNvSpPr/>
            <p:nvPr/>
          </p:nvSpPr>
          <p:spPr>
            <a:xfrm>
              <a:off x="398463" y="950913"/>
              <a:ext cx="8256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4" name="Google Shape;2774;p70"/>
            <p:cNvSpPr/>
            <p:nvPr/>
          </p:nvSpPr>
          <p:spPr>
            <a:xfrm>
              <a:off x="1185863"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5" name="Google Shape;2775;p70"/>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6" name="Google Shape;2776;p70"/>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7" name="Google Shape;2777;p70"/>
            <p:cNvSpPr/>
            <p:nvPr/>
          </p:nvSpPr>
          <p:spPr>
            <a:xfrm>
              <a:off x="996950" y="755650"/>
              <a:ext cx="396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8" name="Google Shape;2778;p70"/>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9" name="Google Shape;2779;p70"/>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0" name="Google Shape;2780;p70"/>
            <p:cNvSpPr/>
            <p:nvPr/>
          </p:nvSpPr>
          <p:spPr>
            <a:xfrm>
              <a:off x="8064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1" name="Google Shape;2781;p70"/>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2" name="Google Shape;2782;p70"/>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3" name="Google Shape;2783;p70"/>
            <p:cNvSpPr/>
            <p:nvPr/>
          </p:nvSpPr>
          <p:spPr>
            <a:xfrm>
              <a:off x="617538" y="755650"/>
              <a:ext cx="429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4" name="Google Shape;2784;p70"/>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5" name="Google Shape;2785;p70"/>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6" name="Google Shape;2786;p70"/>
            <p:cNvSpPr/>
            <p:nvPr/>
          </p:nvSpPr>
          <p:spPr>
            <a:xfrm>
              <a:off x="1504950" y="755650"/>
              <a:ext cx="8223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7" name="Google Shape;2787;p70"/>
            <p:cNvSpPr/>
            <p:nvPr/>
          </p:nvSpPr>
          <p:spPr>
            <a:xfrm>
              <a:off x="1504950" y="950913"/>
              <a:ext cx="8223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8" name="Google Shape;2788;p70"/>
            <p:cNvSpPr/>
            <p:nvPr/>
          </p:nvSpPr>
          <p:spPr>
            <a:xfrm>
              <a:off x="2292350"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9" name="Google Shape;2789;p70"/>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0" name="Google Shape;2790;p70"/>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1" name="Google Shape;2791;p70"/>
            <p:cNvSpPr/>
            <p:nvPr/>
          </p:nvSpPr>
          <p:spPr>
            <a:xfrm>
              <a:off x="2100263"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2" name="Google Shape;2792;p70"/>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3" name="Google Shape;2793;p70"/>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4" name="Google Shape;2794;p70"/>
            <p:cNvSpPr/>
            <p:nvPr/>
          </p:nvSpPr>
          <p:spPr>
            <a:xfrm>
              <a:off x="1912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5" name="Google Shape;2795;p70"/>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6" name="Google Shape;2796;p70"/>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7" name="Google Shape;2797;p70"/>
            <p:cNvSpPr/>
            <p:nvPr/>
          </p:nvSpPr>
          <p:spPr>
            <a:xfrm>
              <a:off x="1724025"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8" name="Google Shape;2798;p70"/>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9" name="Google Shape;2799;p70"/>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0" name="Google Shape;2800;p70"/>
            <p:cNvSpPr/>
            <p:nvPr/>
          </p:nvSpPr>
          <p:spPr>
            <a:xfrm>
              <a:off x="2266950"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1" name="Google Shape;2801;p70"/>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2" name="Google Shape;2802;p70"/>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3" name="Google Shape;2803;p70"/>
            <p:cNvSpPr/>
            <p:nvPr/>
          </p:nvSpPr>
          <p:spPr>
            <a:xfrm>
              <a:off x="30543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4" name="Google Shape;2804;p70"/>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5" name="Google Shape;2805;p70"/>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6" name="Google Shape;2806;p70"/>
            <p:cNvSpPr/>
            <p:nvPr/>
          </p:nvSpPr>
          <p:spPr>
            <a:xfrm>
              <a:off x="2865438"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7" name="Google Shape;2807;p70"/>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8" name="Google Shape;2808;p70"/>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9" name="Google Shape;2809;p70"/>
            <p:cNvSpPr/>
            <p:nvPr/>
          </p:nvSpPr>
          <p:spPr>
            <a:xfrm>
              <a:off x="2674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0" name="Google Shape;2810;p70"/>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1" name="Google Shape;2811;p70"/>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2" name="Google Shape;2812;p70"/>
            <p:cNvSpPr/>
            <p:nvPr/>
          </p:nvSpPr>
          <p:spPr>
            <a:xfrm>
              <a:off x="2486025"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3" name="Google Shape;2813;p70"/>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4" name="Google Shape;2814;p70"/>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5" name="Google Shape;2815;p70"/>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6" name="Google Shape;2816;p70"/>
            <p:cNvSpPr/>
            <p:nvPr/>
          </p:nvSpPr>
          <p:spPr>
            <a:xfrm>
              <a:off x="236538" y="698500"/>
              <a:ext cx="219000" cy="490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7" name="Google Shape;2817;p70"/>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8" name="Google Shape;2818;p70"/>
            <p:cNvSpPr/>
            <p:nvPr/>
          </p:nvSpPr>
          <p:spPr>
            <a:xfrm>
              <a:off x="4294188" y="966788"/>
              <a:ext cx="44400" cy="101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9" name="Google Shape;2819;p70"/>
            <p:cNvSpPr/>
            <p:nvPr/>
          </p:nvSpPr>
          <p:spPr>
            <a:xfrm>
              <a:off x="3952875" y="1938338"/>
              <a:ext cx="736500" cy="241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0" name="Google Shape;2820;p70"/>
            <p:cNvSpPr/>
            <p:nvPr/>
          </p:nvSpPr>
          <p:spPr>
            <a:xfrm>
              <a:off x="4224338" y="1855788"/>
              <a:ext cx="187200" cy="123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1" name="Google Shape;2821;p70"/>
            <p:cNvSpPr/>
            <p:nvPr/>
          </p:nvSpPr>
          <p:spPr>
            <a:xfrm>
              <a:off x="3044825" y="752475"/>
              <a:ext cx="771600" cy="36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2" name="Google Shape;2822;p70"/>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3" name="Google Shape;2823;p70"/>
            <p:cNvSpPr/>
            <p:nvPr/>
          </p:nvSpPr>
          <p:spPr>
            <a:xfrm>
              <a:off x="3781425"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4" name="Google Shape;2824;p70"/>
            <p:cNvSpPr/>
            <p:nvPr/>
          </p:nvSpPr>
          <p:spPr>
            <a:xfrm>
              <a:off x="3949700" y="820738"/>
              <a:ext cx="38100" cy="133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5" name="Google Shape;2825;p70"/>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6" name="Google Shape;2826;p70"/>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7" name="Google Shape;2827;p70"/>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8" name="Google Shape;2828;p70"/>
            <p:cNvSpPr/>
            <p:nvPr/>
          </p:nvSpPr>
          <p:spPr>
            <a:xfrm>
              <a:off x="3602038"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9" name="Google Shape;2829;p70"/>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0" name="Google Shape;2830;p70"/>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1" name="Google Shape;2831;p70"/>
            <p:cNvSpPr/>
            <p:nvPr/>
          </p:nvSpPr>
          <p:spPr>
            <a:xfrm>
              <a:off x="3427413"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2" name="Google Shape;2832;p70"/>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3" name="Google Shape;2833;p70"/>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4" name="Google Shape;2834;p70"/>
            <p:cNvSpPr/>
            <p:nvPr/>
          </p:nvSpPr>
          <p:spPr>
            <a:xfrm>
              <a:off x="3251200"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5" name="Google Shape;2835;p70"/>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6" name="Google Shape;2836;p70"/>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7" name="Google Shape;2837;p70"/>
            <p:cNvSpPr/>
            <p:nvPr/>
          </p:nvSpPr>
          <p:spPr>
            <a:xfrm>
              <a:off x="3952875" y="2192338"/>
              <a:ext cx="736500" cy="243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8" name="Google Shape;2838;p70"/>
            <p:cNvSpPr/>
            <p:nvPr/>
          </p:nvSpPr>
          <p:spPr>
            <a:xfrm>
              <a:off x="3175" y="695325"/>
              <a:ext cx="206400" cy="676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9" name="Google Shape;2839;p70"/>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840" name="Google Shape;2840;p70"/>
          <p:cNvGrpSpPr/>
          <p:nvPr/>
        </p:nvGrpSpPr>
        <p:grpSpPr>
          <a:xfrm>
            <a:off x="-40875" y="5016512"/>
            <a:ext cx="9225705" cy="128126"/>
            <a:chOff x="-48040" y="6512575"/>
            <a:chExt cx="12300940" cy="364200"/>
          </a:xfrm>
        </p:grpSpPr>
        <p:sp>
          <p:nvSpPr>
            <p:cNvPr id="2841" name="Google Shape;2841;p70"/>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42" name="Google Shape;2842;p70"/>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843" name="Google Shape;2843;p70"/>
          <p:cNvSpPr/>
          <p:nvPr/>
        </p:nvSpPr>
        <p:spPr>
          <a:xfrm>
            <a:off x="2875547" y="2128137"/>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44" name="Google Shape;2844;p70"/>
          <p:cNvSpPr/>
          <p:nvPr/>
        </p:nvSpPr>
        <p:spPr>
          <a:xfrm>
            <a:off x="6075949" y="2131542"/>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845" name="Google Shape;2845;p70"/>
          <p:cNvGrpSpPr/>
          <p:nvPr/>
        </p:nvGrpSpPr>
        <p:grpSpPr>
          <a:xfrm>
            <a:off x="4313235" y="2802333"/>
            <a:ext cx="517534" cy="500580"/>
            <a:chOff x="9192762" y="971936"/>
            <a:chExt cx="1848337" cy="1787784"/>
          </a:xfrm>
        </p:grpSpPr>
        <p:sp>
          <p:nvSpPr>
            <p:cNvPr id="2846" name="Google Shape;2846;p70"/>
            <p:cNvSpPr/>
            <p:nvPr/>
          </p:nvSpPr>
          <p:spPr>
            <a:xfrm rot="2412192">
              <a:off x="9826414" y="927510"/>
              <a:ext cx="487673" cy="1716537"/>
            </a:xfrm>
            <a:custGeom>
              <a:avLst/>
              <a:gdLst/>
              <a:ahLst/>
              <a:cxnLst/>
              <a:rect l="l" t="t" r="r" b="b"/>
              <a:pathLst>
                <a:path w="480600" h="1345680" extrusionOk="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47" name="Google Shape;2847;p70"/>
            <p:cNvSpPr/>
            <p:nvPr/>
          </p:nvSpPr>
          <p:spPr>
            <a:xfrm rot="-2888431">
              <a:off x="9675177" y="1020124"/>
              <a:ext cx="883506" cy="1691409"/>
            </a:xfrm>
            <a:custGeom>
              <a:avLst/>
              <a:gdLst/>
              <a:ahLst/>
              <a:cxnLst/>
              <a:rect l="l" t="t" r="r" b="b"/>
              <a:pathLst>
                <a:path w="883249" h="1563687" extrusionOk="0">
                  <a:moveTo>
                    <a:pt x="335181" y="0"/>
                  </a:moveTo>
                  <a:lnTo>
                    <a:pt x="631293" y="0"/>
                  </a:lnTo>
                  <a:cubicBezTo>
                    <a:pt x="646879" y="0"/>
                    <a:pt x="659866" y="5195"/>
                    <a:pt x="665062" y="49352"/>
                  </a:cubicBezTo>
                  <a:lnTo>
                    <a:pt x="717011" y="49352"/>
                  </a:lnTo>
                  <a:cubicBezTo>
                    <a:pt x="722205" y="5195"/>
                    <a:pt x="735193" y="0"/>
                    <a:pt x="750778" y="0"/>
                  </a:cubicBezTo>
                  <a:lnTo>
                    <a:pt x="844287" y="0"/>
                  </a:lnTo>
                  <a:cubicBezTo>
                    <a:pt x="865067" y="0"/>
                    <a:pt x="883249" y="36365"/>
                    <a:pt x="883249" y="111692"/>
                  </a:cubicBezTo>
                  <a:cubicBezTo>
                    <a:pt x="883249" y="187019"/>
                    <a:pt x="865067" y="223384"/>
                    <a:pt x="844287" y="223384"/>
                  </a:cubicBezTo>
                  <a:lnTo>
                    <a:pt x="750778" y="223384"/>
                  </a:lnTo>
                  <a:lnTo>
                    <a:pt x="750777" y="223384"/>
                  </a:lnTo>
                  <a:lnTo>
                    <a:pt x="748180" y="223384"/>
                  </a:lnTo>
                  <a:cubicBezTo>
                    <a:pt x="732596" y="223384"/>
                    <a:pt x="719608" y="218190"/>
                    <a:pt x="714413" y="174032"/>
                  </a:cubicBezTo>
                  <a:lnTo>
                    <a:pt x="665062" y="174032"/>
                  </a:lnTo>
                  <a:lnTo>
                    <a:pt x="659785" y="200372"/>
                  </a:lnTo>
                  <a:cubicBezTo>
                    <a:pt x="653210" y="220462"/>
                    <a:pt x="642982" y="223384"/>
                    <a:pt x="631293" y="223384"/>
                  </a:cubicBezTo>
                  <a:lnTo>
                    <a:pt x="532589" y="223384"/>
                  </a:lnTo>
                  <a:lnTo>
                    <a:pt x="532589" y="737686"/>
                  </a:lnTo>
                  <a:lnTo>
                    <a:pt x="529992" y="737686"/>
                  </a:lnTo>
                  <a:lnTo>
                    <a:pt x="529992" y="748076"/>
                  </a:lnTo>
                  <a:cubicBezTo>
                    <a:pt x="545576" y="750674"/>
                    <a:pt x="555967" y="763662"/>
                    <a:pt x="558564" y="781843"/>
                  </a:cubicBezTo>
                  <a:lnTo>
                    <a:pt x="581942" y="1355888"/>
                  </a:lnTo>
                  <a:cubicBezTo>
                    <a:pt x="584539" y="1410434"/>
                    <a:pt x="568954" y="1462384"/>
                    <a:pt x="537784" y="1501346"/>
                  </a:cubicBezTo>
                  <a:cubicBezTo>
                    <a:pt x="506614" y="1540309"/>
                    <a:pt x="514406" y="1563687"/>
                    <a:pt x="467652" y="1563687"/>
                  </a:cubicBezTo>
                  <a:cubicBezTo>
                    <a:pt x="420898" y="1563687"/>
                    <a:pt x="428690" y="1540309"/>
                    <a:pt x="397520" y="1501346"/>
                  </a:cubicBezTo>
                  <a:cubicBezTo>
                    <a:pt x="363753" y="1462384"/>
                    <a:pt x="348168" y="1407837"/>
                    <a:pt x="353363" y="1355888"/>
                  </a:cubicBezTo>
                  <a:lnTo>
                    <a:pt x="376740" y="781843"/>
                  </a:lnTo>
                  <a:cubicBezTo>
                    <a:pt x="376740" y="763662"/>
                    <a:pt x="389727" y="750674"/>
                    <a:pt x="405313" y="748076"/>
                  </a:cubicBezTo>
                  <a:lnTo>
                    <a:pt x="405313" y="225982"/>
                  </a:lnTo>
                  <a:lnTo>
                    <a:pt x="332583" y="225982"/>
                  </a:lnTo>
                  <a:lnTo>
                    <a:pt x="327389" y="223384"/>
                  </a:lnTo>
                  <a:cubicBezTo>
                    <a:pt x="241671" y="189617"/>
                    <a:pt x="197514" y="197409"/>
                    <a:pt x="114395" y="238969"/>
                  </a:cubicBezTo>
                  <a:lnTo>
                    <a:pt x="41665" y="277932"/>
                  </a:lnTo>
                  <a:cubicBezTo>
                    <a:pt x="39067" y="280529"/>
                    <a:pt x="33872" y="280529"/>
                    <a:pt x="28678" y="280529"/>
                  </a:cubicBezTo>
                  <a:cubicBezTo>
                    <a:pt x="18288" y="280529"/>
                    <a:pt x="7897" y="272737"/>
                    <a:pt x="2703" y="262346"/>
                  </a:cubicBezTo>
                  <a:cubicBezTo>
                    <a:pt x="106" y="257151"/>
                    <a:pt x="-544" y="251307"/>
                    <a:pt x="430" y="245788"/>
                  </a:cubicBezTo>
                  <a:lnTo>
                    <a:pt x="711" y="245238"/>
                  </a:lnTo>
                  <a:lnTo>
                    <a:pt x="430" y="243190"/>
                  </a:lnTo>
                  <a:cubicBezTo>
                    <a:pt x="1404" y="237670"/>
                    <a:pt x="4001" y="232475"/>
                    <a:pt x="7897" y="228579"/>
                  </a:cubicBezTo>
                  <a:lnTo>
                    <a:pt x="54653" y="176630"/>
                  </a:lnTo>
                  <a:cubicBezTo>
                    <a:pt x="145565" y="75327"/>
                    <a:pt x="207904" y="49352"/>
                    <a:pt x="335181"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848" name="Google Shape;2848;p70"/>
          <p:cNvGrpSpPr/>
          <p:nvPr/>
        </p:nvGrpSpPr>
        <p:grpSpPr>
          <a:xfrm>
            <a:off x="818308" y="4818299"/>
            <a:ext cx="427468" cy="206055"/>
            <a:chOff x="2633799" y="5558352"/>
            <a:chExt cx="1343817" cy="647769"/>
          </a:xfrm>
        </p:grpSpPr>
        <p:sp>
          <p:nvSpPr>
            <p:cNvPr id="2849" name="Google Shape;2849;p70"/>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50" name="Google Shape;2850;p70"/>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51" name="Google Shape;2851;p70"/>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52" name="Google Shape;2852;p70"/>
            <p:cNvSpPr/>
            <p:nvPr/>
          </p:nvSpPr>
          <p:spPr>
            <a:xfrm>
              <a:off x="3333216"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853" name="Google Shape;2853;p70"/>
          <p:cNvGrpSpPr/>
          <p:nvPr/>
        </p:nvGrpSpPr>
        <p:grpSpPr>
          <a:xfrm>
            <a:off x="1279563" y="4817763"/>
            <a:ext cx="426746" cy="206055"/>
            <a:chOff x="2633799" y="5558352"/>
            <a:chExt cx="1341545" cy="647769"/>
          </a:xfrm>
        </p:grpSpPr>
        <p:sp>
          <p:nvSpPr>
            <p:cNvPr id="2854" name="Google Shape;2854;p70"/>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55" name="Google Shape;2855;p70"/>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56" name="Google Shape;2856;p70"/>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0"/>
        <p:cNvGrpSpPr/>
        <p:nvPr/>
      </p:nvGrpSpPr>
      <p:grpSpPr>
        <a:xfrm>
          <a:off x="0" y="0"/>
          <a:ext cx="0" cy="0"/>
          <a:chOff x="0" y="0"/>
          <a:chExt cx="0" cy="0"/>
        </a:xfrm>
      </p:grpSpPr>
      <p:pic>
        <p:nvPicPr>
          <p:cNvPr id="2861" name="Google Shape;2861;p71"/>
          <p:cNvPicPr preferRelativeResize="0"/>
          <p:nvPr/>
        </p:nvPicPr>
        <p:blipFill rotWithShape="1">
          <a:blip r:embed="rId3">
            <a:alphaModFix/>
          </a:blip>
          <a:srcRect r="23183" b="17675"/>
          <a:stretch/>
        </p:blipFill>
        <p:spPr>
          <a:xfrm>
            <a:off x="278475" y="883575"/>
            <a:ext cx="6789749" cy="3478850"/>
          </a:xfrm>
          <a:prstGeom prst="rect">
            <a:avLst/>
          </a:prstGeom>
          <a:noFill/>
          <a:ln>
            <a:noFill/>
          </a:ln>
        </p:spPr>
      </p:pic>
      <p:sp>
        <p:nvSpPr>
          <p:cNvPr id="2862" name="Google Shape;2862;p71"/>
          <p:cNvSpPr/>
          <p:nvPr/>
        </p:nvSpPr>
        <p:spPr>
          <a:xfrm>
            <a:off x="2580250" y="1563775"/>
            <a:ext cx="2076000" cy="916200"/>
          </a:xfrm>
          <a:prstGeom prst="rect">
            <a:avLst/>
          </a:prstGeom>
          <a:noFill/>
          <a:ln w="28575" cap="flat" cmpd="sng">
            <a:solidFill>
              <a:srgbClr val="FF0000"/>
            </a:solidFill>
            <a:prstDash val="solid"/>
            <a:round/>
            <a:headEnd type="none" w="sm" len="sm"/>
            <a:tailEnd type="none" w="sm" len="sm"/>
          </a:ln>
          <a:effectLst>
            <a:reflection stA="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1"/>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864" name="Google Shape;2864;p71"/>
          <p:cNvSpPr txBox="1"/>
          <p:nvPr/>
        </p:nvSpPr>
        <p:spPr>
          <a:xfrm>
            <a:off x="590225" y="299250"/>
            <a:ext cx="41064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600">
                <a:solidFill>
                  <a:schemeClr val="hlink"/>
                </a:solidFill>
              </a:rPr>
              <a:t>Visual Recognition Model </a:t>
            </a:r>
            <a:r>
              <a:rPr lang="en" sz="1600">
                <a:solidFill>
                  <a:schemeClr val="accent1"/>
                </a:solidFill>
              </a:rPr>
              <a:t>Object Detection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pic>
        <p:nvPicPr>
          <p:cNvPr id="2869" name="Google Shape;2869;p72"/>
          <p:cNvPicPr preferRelativeResize="0"/>
          <p:nvPr/>
        </p:nvPicPr>
        <p:blipFill>
          <a:blip r:embed="rId3">
            <a:alphaModFix/>
          </a:blip>
          <a:stretch>
            <a:fillRect/>
          </a:stretch>
        </p:blipFill>
        <p:spPr>
          <a:xfrm>
            <a:off x="454975" y="823800"/>
            <a:ext cx="5341051" cy="4084926"/>
          </a:xfrm>
          <a:prstGeom prst="rect">
            <a:avLst/>
          </a:prstGeom>
          <a:noFill/>
          <a:ln>
            <a:noFill/>
          </a:ln>
        </p:spPr>
      </p:pic>
      <p:sp>
        <p:nvSpPr>
          <p:cNvPr id="2870" name="Google Shape;2870;p72"/>
          <p:cNvSpPr txBox="1"/>
          <p:nvPr/>
        </p:nvSpPr>
        <p:spPr>
          <a:xfrm>
            <a:off x="613625" y="4286800"/>
            <a:ext cx="4042500" cy="6051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71" name="Google Shape;2871;p72"/>
          <p:cNvSpPr txBox="1"/>
          <p:nvPr/>
        </p:nvSpPr>
        <p:spPr>
          <a:xfrm>
            <a:off x="798525" y="2345375"/>
            <a:ext cx="874200" cy="420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72" name="Google Shape;2872;p72"/>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873" name="Google Shape;2873;p72"/>
          <p:cNvSpPr txBox="1"/>
          <p:nvPr/>
        </p:nvSpPr>
        <p:spPr>
          <a:xfrm>
            <a:off x="572200" y="266000"/>
            <a:ext cx="30000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600">
                <a:solidFill>
                  <a:schemeClr val="hlink"/>
                </a:solidFill>
              </a:rPr>
              <a:t>Project </a:t>
            </a:r>
            <a:r>
              <a:rPr lang="en" sz="1600">
                <a:solidFill>
                  <a:schemeClr val="accent1"/>
                </a:solidFill>
              </a:rPr>
              <a:t>Information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7"/>
        <p:cNvGrpSpPr/>
        <p:nvPr/>
      </p:nvGrpSpPr>
      <p:grpSpPr>
        <a:xfrm>
          <a:off x="0" y="0"/>
          <a:ext cx="0" cy="0"/>
          <a:chOff x="0" y="0"/>
          <a:chExt cx="0" cy="0"/>
        </a:xfrm>
      </p:grpSpPr>
      <p:pic>
        <p:nvPicPr>
          <p:cNvPr id="2878" name="Google Shape;2878;p73"/>
          <p:cNvPicPr preferRelativeResize="0"/>
          <p:nvPr/>
        </p:nvPicPr>
        <p:blipFill>
          <a:blip r:embed="rId3">
            <a:alphaModFix/>
          </a:blip>
          <a:stretch>
            <a:fillRect/>
          </a:stretch>
        </p:blipFill>
        <p:spPr>
          <a:xfrm>
            <a:off x="757550" y="853338"/>
            <a:ext cx="7826752" cy="3604924"/>
          </a:xfrm>
          <a:prstGeom prst="rect">
            <a:avLst/>
          </a:prstGeom>
          <a:noFill/>
          <a:ln>
            <a:noFill/>
          </a:ln>
        </p:spPr>
      </p:pic>
      <p:sp>
        <p:nvSpPr>
          <p:cNvPr id="2879" name="Google Shape;2879;p73"/>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880" name="Google Shape;2880;p73"/>
          <p:cNvSpPr txBox="1"/>
          <p:nvPr/>
        </p:nvSpPr>
        <p:spPr>
          <a:xfrm>
            <a:off x="598525" y="266000"/>
            <a:ext cx="30000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600">
                <a:solidFill>
                  <a:schemeClr val="hlink"/>
                </a:solidFill>
              </a:rPr>
              <a:t>Assets - </a:t>
            </a:r>
            <a:r>
              <a:rPr lang="en" sz="1600">
                <a:solidFill>
                  <a:schemeClr val="accent1"/>
                </a:solidFill>
              </a:rPr>
              <a:t>Data (Images)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pic>
        <p:nvPicPr>
          <p:cNvPr id="2885" name="Google Shape;2885;p74"/>
          <p:cNvPicPr preferRelativeResize="0"/>
          <p:nvPr/>
        </p:nvPicPr>
        <p:blipFill rotWithShape="1">
          <a:blip r:embed="rId3">
            <a:alphaModFix/>
          </a:blip>
          <a:srcRect r="1516" b="1400"/>
          <a:stretch/>
        </p:blipFill>
        <p:spPr>
          <a:xfrm>
            <a:off x="187150" y="875200"/>
            <a:ext cx="8052799" cy="3840225"/>
          </a:xfrm>
          <a:prstGeom prst="rect">
            <a:avLst/>
          </a:prstGeom>
          <a:noFill/>
          <a:ln>
            <a:noFill/>
          </a:ln>
        </p:spPr>
      </p:pic>
      <p:sp>
        <p:nvSpPr>
          <p:cNvPr id="2886" name="Google Shape;2886;p74"/>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887" name="Google Shape;2887;p74"/>
          <p:cNvSpPr txBox="1"/>
          <p:nvPr/>
        </p:nvSpPr>
        <p:spPr>
          <a:xfrm>
            <a:off x="515375" y="299250"/>
            <a:ext cx="30000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600">
                <a:solidFill>
                  <a:srgbClr val="CD6600"/>
                </a:solidFill>
              </a:rPr>
              <a:t>Labeling</a:t>
            </a:r>
            <a:r>
              <a:rPr lang="en" sz="1600">
                <a:solidFill>
                  <a:schemeClr val="hlink"/>
                </a:solidFill>
              </a:rPr>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91"/>
        <p:cNvGrpSpPr/>
        <p:nvPr/>
      </p:nvGrpSpPr>
      <p:grpSpPr>
        <a:xfrm>
          <a:off x="0" y="0"/>
          <a:ext cx="0" cy="0"/>
          <a:chOff x="0" y="0"/>
          <a:chExt cx="0" cy="0"/>
        </a:xfrm>
      </p:grpSpPr>
      <p:pic>
        <p:nvPicPr>
          <p:cNvPr id="2892" name="Google Shape;2892;p75"/>
          <p:cNvPicPr preferRelativeResize="0"/>
          <p:nvPr/>
        </p:nvPicPr>
        <p:blipFill>
          <a:blip r:embed="rId3">
            <a:alphaModFix/>
          </a:blip>
          <a:stretch>
            <a:fillRect/>
          </a:stretch>
        </p:blipFill>
        <p:spPr>
          <a:xfrm>
            <a:off x="515375" y="885951"/>
            <a:ext cx="7772308" cy="3739914"/>
          </a:xfrm>
          <a:prstGeom prst="rect">
            <a:avLst/>
          </a:prstGeom>
          <a:noFill/>
          <a:ln>
            <a:noFill/>
          </a:ln>
        </p:spPr>
      </p:pic>
      <p:sp>
        <p:nvSpPr>
          <p:cNvPr id="2893" name="Google Shape;2893;p75"/>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894" name="Google Shape;2894;p75"/>
          <p:cNvSpPr txBox="1"/>
          <p:nvPr/>
        </p:nvSpPr>
        <p:spPr>
          <a:xfrm>
            <a:off x="515375" y="223050"/>
            <a:ext cx="30000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600">
                <a:solidFill>
                  <a:srgbClr val="CD6600"/>
                </a:solidFill>
              </a:rPr>
              <a:t>Labeling</a:t>
            </a:r>
            <a:r>
              <a:rPr lang="en" sz="1600">
                <a:solidFill>
                  <a:schemeClr val="hlink"/>
                </a:solidFill>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8"/>
        <p:cNvGrpSpPr/>
        <p:nvPr/>
      </p:nvGrpSpPr>
      <p:grpSpPr>
        <a:xfrm>
          <a:off x="0" y="0"/>
          <a:ext cx="0" cy="0"/>
          <a:chOff x="0" y="0"/>
          <a:chExt cx="0" cy="0"/>
        </a:xfrm>
      </p:grpSpPr>
      <p:pic>
        <p:nvPicPr>
          <p:cNvPr id="2899" name="Google Shape;2899;p76"/>
          <p:cNvPicPr preferRelativeResize="0"/>
          <p:nvPr/>
        </p:nvPicPr>
        <p:blipFill>
          <a:blip r:embed="rId3">
            <a:alphaModFix/>
          </a:blip>
          <a:stretch>
            <a:fillRect/>
          </a:stretch>
        </p:blipFill>
        <p:spPr>
          <a:xfrm>
            <a:off x="139875" y="797525"/>
            <a:ext cx="8119627" cy="3858099"/>
          </a:xfrm>
          <a:prstGeom prst="rect">
            <a:avLst/>
          </a:prstGeom>
          <a:noFill/>
          <a:ln>
            <a:noFill/>
          </a:ln>
        </p:spPr>
      </p:pic>
      <p:sp>
        <p:nvSpPr>
          <p:cNvPr id="2900" name="Google Shape;2900;p76"/>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901" name="Google Shape;2901;p76"/>
          <p:cNvSpPr txBox="1"/>
          <p:nvPr/>
        </p:nvSpPr>
        <p:spPr>
          <a:xfrm>
            <a:off x="515375" y="299250"/>
            <a:ext cx="30000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600">
                <a:solidFill>
                  <a:srgbClr val="CD6600"/>
                </a:solidFill>
              </a:rPr>
              <a:t>Labeling</a:t>
            </a:r>
            <a:r>
              <a:rPr lang="en" sz="1600">
                <a:solidFill>
                  <a:schemeClr val="hlink"/>
                </a:solidFill>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05"/>
        <p:cNvGrpSpPr/>
        <p:nvPr/>
      </p:nvGrpSpPr>
      <p:grpSpPr>
        <a:xfrm>
          <a:off x="0" y="0"/>
          <a:ext cx="0" cy="0"/>
          <a:chOff x="0" y="0"/>
          <a:chExt cx="0" cy="0"/>
        </a:xfrm>
      </p:grpSpPr>
      <p:pic>
        <p:nvPicPr>
          <p:cNvPr id="2906" name="Google Shape;2906;p77"/>
          <p:cNvPicPr preferRelativeResize="0"/>
          <p:nvPr/>
        </p:nvPicPr>
        <p:blipFill rotWithShape="1">
          <a:blip r:embed="rId3">
            <a:alphaModFix/>
          </a:blip>
          <a:srcRect l="26514" t="42533" r="46577" b="21026"/>
          <a:stretch/>
        </p:blipFill>
        <p:spPr>
          <a:xfrm>
            <a:off x="831049" y="857900"/>
            <a:ext cx="3385051" cy="2212851"/>
          </a:xfrm>
          <a:prstGeom prst="rect">
            <a:avLst/>
          </a:prstGeom>
          <a:noFill/>
          <a:ln>
            <a:noFill/>
          </a:ln>
        </p:spPr>
      </p:pic>
      <p:pic>
        <p:nvPicPr>
          <p:cNvPr id="2907" name="Google Shape;2907;p77"/>
          <p:cNvPicPr preferRelativeResize="0"/>
          <p:nvPr/>
        </p:nvPicPr>
        <p:blipFill rotWithShape="1">
          <a:blip r:embed="rId4">
            <a:alphaModFix/>
          </a:blip>
          <a:srcRect l="20217" t="30756" r="41131" b="9031"/>
          <a:stretch/>
        </p:blipFill>
        <p:spPr>
          <a:xfrm>
            <a:off x="4720425" y="2322251"/>
            <a:ext cx="3280700" cy="2421800"/>
          </a:xfrm>
          <a:prstGeom prst="rect">
            <a:avLst/>
          </a:prstGeom>
          <a:noFill/>
          <a:ln>
            <a:noFill/>
          </a:ln>
        </p:spPr>
      </p:pic>
      <p:sp>
        <p:nvSpPr>
          <p:cNvPr id="2908" name="Google Shape;2908;p77"/>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909" name="Google Shape;2909;p77"/>
          <p:cNvSpPr txBox="1"/>
          <p:nvPr/>
        </p:nvSpPr>
        <p:spPr>
          <a:xfrm>
            <a:off x="515375" y="299250"/>
            <a:ext cx="30000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600">
                <a:solidFill>
                  <a:srgbClr val="CD6600"/>
                </a:solidFill>
              </a:rPr>
              <a:t>Labeling</a:t>
            </a:r>
            <a:r>
              <a:rPr lang="en" sz="1600">
                <a:solidFill>
                  <a:schemeClr val="hlink"/>
                </a:solidFill>
              </a:rPr>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3"/>
        <p:cNvGrpSpPr/>
        <p:nvPr/>
      </p:nvGrpSpPr>
      <p:grpSpPr>
        <a:xfrm>
          <a:off x="0" y="0"/>
          <a:ext cx="0" cy="0"/>
          <a:chOff x="0" y="0"/>
          <a:chExt cx="0" cy="0"/>
        </a:xfrm>
      </p:grpSpPr>
      <p:pic>
        <p:nvPicPr>
          <p:cNvPr id="2914" name="Google Shape;2914;p78"/>
          <p:cNvPicPr preferRelativeResize="0"/>
          <p:nvPr/>
        </p:nvPicPr>
        <p:blipFill>
          <a:blip r:embed="rId3">
            <a:alphaModFix/>
          </a:blip>
          <a:stretch>
            <a:fillRect/>
          </a:stretch>
        </p:blipFill>
        <p:spPr>
          <a:xfrm>
            <a:off x="1233775" y="589607"/>
            <a:ext cx="5563526" cy="4137494"/>
          </a:xfrm>
          <a:prstGeom prst="rect">
            <a:avLst/>
          </a:prstGeom>
          <a:noFill/>
          <a:ln>
            <a:noFill/>
          </a:ln>
        </p:spPr>
      </p:pic>
      <p:sp>
        <p:nvSpPr>
          <p:cNvPr id="2915" name="Google Shape;2915;p78"/>
          <p:cNvSpPr txBox="1"/>
          <p:nvPr/>
        </p:nvSpPr>
        <p:spPr>
          <a:xfrm>
            <a:off x="1434675" y="3281124"/>
            <a:ext cx="3791400" cy="400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916" name="Google Shape;2916;p78"/>
          <p:cNvSpPr txBox="1"/>
          <p:nvPr/>
        </p:nvSpPr>
        <p:spPr>
          <a:xfrm>
            <a:off x="1434675" y="3834175"/>
            <a:ext cx="4263600" cy="400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917" name="Google Shape;2917;p78"/>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918" name="Google Shape;2918;p78"/>
          <p:cNvSpPr txBox="1"/>
          <p:nvPr/>
        </p:nvSpPr>
        <p:spPr>
          <a:xfrm>
            <a:off x="1275672" y="223050"/>
            <a:ext cx="28830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600">
                <a:solidFill>
                  <a:srgbClr val="CD6600"/>
                </a:solidFill>
              </a:rPr>
              <a:t>Overview</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22"/>
        <p:cNvGrpSpPr/>
        <p:nvPr/>
      </p:nvGrpSpPr>
      <p:grpSpPr>
        <a:xfrm>
          <a:off x="0" y="0"/>
          <a:ext cx="0" cy="0"/>
          <a:chOff x="0" y="0"/>
          <a:chExt cx="0" cy="0"/>
        </a:xfrm>
      </p:grpSpPr>
      <p:pic>
        <p:nvPicPr>
          <p:cNvPr id="2923" name="Google Shape;2923;p79"/>
          <p:cNvPicPr preferRelativeResize="0"/>
          <p:nvPr/>
        </p:nvPicPr>
        <p:blipFill>
          <a:blip r:embed="rId3">
            <a:alphaModFix/>
          </a:blip>
          <a:stretch>
            <a:fillRect/>
          </a:stretch>
        </p:blipFill>
        <p:spPr>
          <a:xfrm>
            <a:off x="371150" y="753250"/>
            <a:ext cx="8044773" cy="3699701"/>
          </a:xfrm>
          <a:prstGeom prst="rect">
            <a:avLst/>
          </a:prstGeom>
          <a:noFill/>
          <a:ln>
            <a:noFill/>
          </a:ln>
        </p:spPr>
      </p:pic>
      <p:sp>
        <p:nvSpPr>
          <p:cNvPr id="2924" name="Google Shape;2924;p79"/>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925" name="Google Shape;2925;p79"/>
          <p:cNvSpPr txBox="1">
            <a:spLocks noGrp="1"/>
          </p:cNvSpPr>
          <p:nvPr>
            <p:ph type="body" idx="1"/>
          </p:nvPr>
        </p:nvSpPr>
        <p:spPr>
          <a:xfrm>
            <a:off x="543642" y="182225"/>
            <a:ext cx="2897700" cy="543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1600"/>
              <a:t>Training </a:t>
            </a:r>
            <a:r>
              <a:rPr lang="en" sz="1600">
                <a:solidFill>
                  <a:schemeClr val="accent1"/>
                </a:solidFill>
              </a:rPr>
              <a:t>Ongoing</a:t>
            </a:r>
            <a:r>
              <a:rPr lang="en" sz="1600">
                <a:solidFill>
                  <a:srgbClr val="000000"/>
                </a:solidFill>
              </a:rPr>
              <a:t>...</a:t>
            </a:r>
            <a:endParaRPr sz="16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grpSp>
        <p:nvGrpSpPr>
          <p:cNvPr id="845" name="Google Shape;845;p42"/>
          <p:cNvGrpSpPr/>
          <p:nvPr/>
        </p:nvGrpSpPr>
        <p:grpSpPr>
          <a:xfrm>
            <a:off x="-15777" y="949766"/>
            <a:ext cx="9144498" cy="292368"/>
            <a:chOff x="3638881" y="1932349"/>
            <a:chExt cx="12210572" cy="379846"/>
          </a:xfrm>
        </p:grpSpPr>
        <p:sp>
          <p:nvSpPr>
            <p:cNvPr id="846" name="Google Shape;846;p42"/>
            <p:cNvSpPr/>
            <p:nvPr/>
          </p:nvSpPr>
          <p:spPr>
            <a:xfrm>
              <a:off x="3657453" y="1932349"/>
              <a:ext cx="12192000" cy="379800"/>
            </a:xfrm>
            <a:prstGeom prst="rect">
              <a:avLst/>
            </a:prstGeom>
            <a:solidFill>
              <a:srgbClr val="F27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847" name="Google Shape;847;p42"/>
            <p:cNvSpPr/>
            <p:nvPr/>
          </p:nvSpPr>
          <p:spPr>
            <a:xfrm>
              <a:off x="3638881" y="1933431"/>
              <a:ext cx="12192000" cy="378764"/>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grpSp>
        <p:nvGrpSpPr>
          <p:cNvPr id="848" name="Google Shape;848;p42"/>
          <p:cNvGrpSpPr/>
          <p:nvPr/>
        </p:nvGrpSpPr>
        <p:grpSpPr>
          <a:xfrm>
            <a:off x="-15777" y="3959741"/>
            <a:ext cx="9144498" cy="292368"/>
            <a:chOff x="3638881" y="1932349"/>
            <a:chExt cx="12210572" cy="379846"/>
          </a:xfrm>
        </p:grpSpPr>
        <p:sp>
          <p:nvSpPr>
            <p:cNvPr id="849" name="Google Shape;849;p42"/>
            <p:cNvSpPr/>
            <p:nvPr/>
          </p:nvSpPr>
          <p:spPr>
            <a:xfrm>
              <a:off x="3657453" y="1932349"/>
              <a:ext cx="12192000" cy="379800"/>
            </a:xfrm>
            <a:prstGeom prst="rect">
              <a:avLst/>
            </a:prstGeom>
            <a:solidFill>
              <a:srgbClr val="F27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850" name="Google Shape;850;p42"/>
            <p:cNvSpPr/>
            <p:nvPr/>
          </p:nvSpPr>
          <p:spPr>
            <a:xfrm>
              <a:off x="3638881" y="1933431"/>
              <a:ext cx="12192000" cy="378764"/>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851" name="Google Shape;851;p42"/>
          <p:cNvSpPr txBox="1"/>
          <p:nvPr/>
        </p:nvSpPr>
        <p:spPr>
          <a:xfrm>
            <a:off x="552919" y="173375"/>
            <a:ext cx="4643700" cy="6387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3700">
                <a:latin typeface="Arial"/>
                <a:ea typeface="Arial"/>
                <a:cs typeface="Arial"/>
                <a:sym typeface="Arial"/>
              </a:rPr>
              <a:t>Agenda </a:t>
            </a:r>
            <a:endParaRPr sz="3700">
              <a:latin typeface="Arial"/>
              <a:ea typeface="Arial"/>
              <a:cs typeface="Arial"/>
              <a:sym typeface="Arial"/>
            </a:endParaRPr>
          </a:p>
        </p:txBody>
      </p:sp>
      <p:sp>
        <p:nvSpPr>
          <p:cNvPr id="852" name="Google Shape;852;p42"/>
          <p:cNvSpPr txBox="1"/>
          <p:nvPr/>
        </p:nvSpPr>
        <p:spPr>
          <a:xfrm>
            <a:off x="1837875" y="1270538"/>
            <a:ext cx="4387500" cy="223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900"/>
              <a:t>1. </a:t>
            </a:r>
            <a:r>
              <a:rPr lang="en" sz="1900" b="1"/>
              <a:t>Introduction</a:t>
            </a:r>
            <a:r>
              <a:rPr lang="en" sz="1900"/>
              <a:t> - Project Intent</a:t>
            </a:r>
            <a:endParaRPr sz="1900"/>
          </a:p>
          <a:p>
            <a:pPr marL="0" lvl="0" indent="0" algn="l" rtl="0">
              <a:spcBef>
                <a:spcPts val="0"/>
              </a:spcBef>
              <a:spcAft>
                <a:spcPts val="0"/>
              </a:spcAft>
              <a:buClr>
                <a:schemeClr val="dk1"/>
              </a:buClr>
              <a:buSzPts val="1100"/>
              <a:buFont typeface="Arial"/>
              <a:buNone/>
            </a:pPr>
            <a:r>
              <a:rPr lang="en" sz="1900"/>
              <a:t>2. </a:t>
            </a:r>
            <a:r>
              <a:rPr lang="en" sz="1900" b="1"/>
              <a:t>Problem Statement</a:t>
            </a:r>
            <a:endParaRPr sz="1900" b="1"/>
          </a:p>
          <a:p>
            <a:pPr marL="0" lvl="0" indent="0" algn="l" rtl="0">
              <a:spcBef>
                <a:spcPts val="0"/>
              </a:spcBef>
              <a:spcAft>
                <a:spcPts val="0"/>
              </a:spcAft>
              <a:buClr>
                <a:schemeClr val="dk1"/>
              </a:buClr>
              <a:buSzPts val="1100"/>
              <a:buFont typeface="Arial"/>
              <a:buNone/>
            </a:pPr>
            <a:r>
              <a:rPr lang="en" sz="1900"/>
              <a:t>3. </a:t>
            </a:r>
            <a:r>
              <a:rPr lang="en" sz="1900" b="1"/>
              <a:t>Proposed Solution</a:t>
            </a:r>
            <a:r>
              <a:rPr lang="en" sz="1900"/>
              <a:t> - Data</a:t>
            </a:r>
            <a:endParaRPr sz="1900"/>
          </a:p>
          <a:p>
            <a:pPr marL="0" lvl="0" indent="0" algn="l" rtl="0">
              <a:spcBef>
                <a:spcPts val="0"/>
              </a:spcBef>
              <a:spcAft>
                <a:spcPts val="0"/>
              </a:spcAft>
              <a:buClr>
                <a:schemeClr val="dk1"/>
              </a:buClr>
              <a:buSzPts val="1100"/>
              <a:buFont typeface="Arial"/>
              <a:buNone/>
            </a:pPr>
            <a:r>
              <a:rPr lang="en" sz="1900"/>
              <a:t>4. </a:t>
            </a:r>
            <a:r>
              <a:rPr lang="en" sz="1900" b="1"/>
              <a:t>Data to support the solution</a:t>
            </a:r>
            <a:r>
              <a:rPr lang="en" sz="1900"/>
              <a:t> </a:t>
            </a:r>
            <a:endParaRPr sz="1900"/>
          </a:p>
          <a:p>
            <a:pPr marL="0" lvl="0" indent="0" algn="l" rtl="0">
              <a:spcBef>
                <a:spcPts val="0"/>
              </a:spcBef>
              <a:spcAft>
                <a:spcPts val="0"/>
              </a:spcAft>
              <a:buClr>
                <a:schemeClr val="dk1"/>
              </a:buClr>
              <a:buSzPts val="1100"/>
              <a:buFont typeface="Arial"/>
              <a:buNone/>
            </a:pPr>
            <a:r>
              <a:rPr lang="en" sz="1900"/>
              <a:t>5. </a:t>
            </a:r>
            <a:r>
              <a:rPr lang="en" sz="1900" b="1"/>
              <a:t>Flow of Solution</a:t>
            </a:r>
            <a:r>
              <a:rPr lang="en" sz="1900"/>
              <a:t> - Understanding</a:t>
            </a:r>
            <a:endParaRPr sz="1900"/>
          </a:p>
          <a:p>
            <a:pPr marL="0" lvl="0" indent="0" algn="l" rtl="0">
              <a:spcBef>
                <a:spcPts val="0"/>
              </a:spcBef>
              <a:spcAft>
                <a:spcPts val="0"/>
              </a:spcAft>
              <a:buClr>
                <a:schemeClr val="dk1"/>
              </a:buClr>
              <a:buSzPts val="1100"/>
              <a:buFont typeface="Arial"/>
              <a:buNone/>
            </a:pPr>
            <a:r>
              <a:rPr lang="en" sz="1900"/>
              <a:t>6. </a:t>
            </a:r>
            <a:r>
              <a:rPr lang="en" sz="1900" b="1"/>
              <a:t>Expected Output </a:t>
            </a:r>
            <a:r>
              <a:rPr lang="en" sz="1900"/>
              <a:t>- Reasoning</a:t>
            </a:r>
            <a:endParaRPr sz="1900"/>
          </a:p>
          <a:p>
            <a:pPr marL="0" lvl="0" indent="0" algn="l" rtl="0">
              <a:spcBef>
                <a:spcPts val="0"/>
              </a:spcBef>
              <a:spcAft>
                <a:spcPts val="0"/>
              </a:spcAft>
              <a:buClr>
                <a:schemeClr val="dk1"/>
              </a:buClr>
              <a:buSzPts val="1100"/>
              <a:buFont typeface="Arial"/>
              <a:buNone/>
            </a:pPr>
            <a:r>
              <a:rPr lang="en" sz="1900"/>
              <a:t>7. </a:t>
            </a:r>
            <a:r>
              <a:rPr lang="en" sz="1900" b="1"/>
              <a:t>Future Improvements </a:t>
            </a:r>
            <a:r>
              <a:rPr lang="en" sz="1900"/>
              <a:t>- Knowledge</a:t>
            </a:r>
            <a:endParaRPr sz="1600"/>
          </a:p>
        </p:txBody>
      </p:sp>
      <p:sp>
        <p:nvSpPr>
          <p:cNvPr id="853" name="Google Shape;853;p42"/>
          <p:cNvSpPr txBox="1"/>
          <p:nvPr/>
        </p:nvSpPr>
        <p:spPr>
          <a:xfrm>
            <a:off x="7162550" y="48644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grpSp>
        <p:nvGrpSpPr>
          <p:cNvPr id="854" name="Google Shape;854;p42"/>
          <p:cNvGrpSpPr/>
          <p:nvPr/>
        </p:nvGrpSpPr>
        <p:grpSpPr>
          <a:xfrm>
            <a:off x="-12575" y="3476951"/>
            <a:ext cx="9166805" cy="516038"/>
            <a:chOff x="-16783" y="5884452"/>
            <a:chExt cx="12222407" cy="989907"/>
          </a:xfrm>
        </p:grpSpPr>
        <p:sp>
          <p:nvSpPr>
            <p:cNvPr id="855" name="Google Shape;855;p42"/>
            <p:cNvSpPr/>
            <p:nvPr/>
          </p:nvSpPr>
          <p:spPr>
            <a:xfrm>
              <a:off x="-16783" y="5884452"/>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6" name="Google Shape;856;p42"/>
            <p:cNvSpPr/>
            <p:nvPr/>
          </p:nvSpPr>
          <p:spPr>
            <a:xfrm>
              <a:off x="6079069" y="5898618"/>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857" name="Google Shape;857;p42"/>
          <p:cNvGrpSpPr/>
          <p:nvPr/>
        </p:nvGrpSpPr>
        <p:grpSpPr>
          <a:xfrm>
            <a:off x="346454" y="1519555"/>
            <a:ext cx="1361258" cy="2509954"/>
            <a:chOff x="433001" y="1399349"/>
            <a:chExt cx="2505075" cy="4618131"/>
          </a:xfrm>
        </p:grpSpPr>
        <p:sp>
          <p:nvSpPr>
            <p:cNvPr id="858" name="Google Shape;858;p42"/>
            <p:cNvSpPr/>
            <p:nvPr/>
          </p:nvSpPr>
          <p:spPr>
            <a:xfrm flipH="1">
              <a:off x="433001" y="1407380"/>
              <a:ext cx="2505075" cy="4610100"/>
            </a:xfrm>
            <a:custGeom>
              <a:avLst/>
              <a:gdLst/>
              <a:ahLst/>
              <a:cxnLst/>
              <a:rect l="l" t="t" r="r" b="b"/>
              <a:pathLst>
                <a:path w="2505075" h="4610100" extrusionOk="0">
                  <a:moveTo>
                    <a:pt x="2506574" y="1319831"/>
                  </a:moveTo>
                  <a:cubicBezTo>
                    <a:pt x="2448471" y="1403651"/>
                    <a:pt x="2446566" y="1500806"/>
                    <a:pt x="2419896" y="1597008"/>
                  </a:cubicBezTo>
                  <a:cubicBezTo>
                    <a:pt x="2385606" y="1717976"/>
                    <a:pt x="2339886" y="1835133"/>
                    <a:pt x="2297024" y="1953243"/>
                  </a:cubicBezTo>
                  <a:cubicBezTo>
                    <a:pt x="2284641" y="1986581"/>
                    <a:pt x="2257971" y="1996106"/>
                    <a:pt x="2223681" y="1977056"/>
                  </a:cubicBezTo>
                  <a:cubicBezTo>
                    <a:pt x="2211299" y="1970388"/>
                    <a:pt x="2195106" y="1970388"/>
                    <a:pt x="2181771" y="1967531"/>
                  </a:cubicBezTo>
                  <a:cubicBezTo>
                    <a:pt x="2185581" y="2000868"/>
                    <a:pt x="2190344" y="2028491"/>
                    <a:pt x="2192249" y="2057066"/>
                  </a:cubicBezTo>
                  <a:cubicBezTo>
                    <a:pt x="2195106" y="2132313"/>
                    <a:pt x="2198916" y="2207561"/>
                    <a:pt x="2197964" y="2281856"/>
                  </a:cubicBezTo>
                  <a:cubicBezTo>
                    <a:pt x="2197964" y="2308526"/>
                    <a:pt x="2192249" y="2344721"/>
                    <a:pt x="2174151" y="2359961"/>
                  </a:cubicBezTo>
                  <a:cubicBezTo>
                    <a:pt x="2144624" y="2385678"/>
                    <a:pt x="2147481" y="2412348"/>
                    <a:pt x="2148434" y="2443781"/>
                  </a:cubicBezTo>
                  <a:cubicBezTo>
                    <a:pt x="2152244" y="2553318"/>
                    <a:pt x="2151291" y="2663808"/>
                    <a:pt x="2158911" y="2773346"/>
                  </a:cubicBezTo>
                  <a:cubicBezTo>
                    <a:pt x="2166531" y="2884788"/>
                    <a:pt x="2182724" y="2995278"/>
                    <a:pt x="2195106" y="3105768"/>
                  </a:cubicBezTo>
                  <a:cubicBezTo>
                    <a:pt x="2196059" y="3111483"/>
                    <a:pt x="2196059" y="3120056"/>
                    <a:pt x="2199869" y="3123866"/>
                  </a:cubicBezTo>
                  <a:cubicBezTo>
                    <a:pt x="2257971" y="3172443"/>
                    <a:pt x="2257019" y="3242928"/>
                    <a:pt x="2271306" y="3309603"/>
                  </a:cubicBezTo>
                  <a:cubicBezTo>
                    <a:pt x="2307501" y="3476291"/>
                    <a:pt x="2344649" y="3642978"/>
                    <a:pt x="2389416" y="3806808"/>
                  </a:cubicBezTo>
                  <a:cubicBezTo>
                    <a:pt x="2409419" y="3881103"/>
                    <a:pt x="2395131" y="3952541"/>
                    <a:pt x="2400846" y="4025883"/>
                  </a:cubicBezTo>
                  <a:cubicBezTo>
                    <a:pt x="2406561" y="4101131"/>
                    <a:pt x="2419896" y="4176378"/>
                    <a:pt x="2428469" y="4251626"/>
                  </a:cubicBezTo>
                  <a:cubicBezTo>
                    <a:pt x="2437041" y="4331636"/>
                    <a:pt x="2442756" y="4412598"/>
                    <a:pt x="2451329" y="4492608"/>
                  </a:cubicBezTo>
                  <a:cubicBezTo>
                    <a:pt x="2454186" y="4522136"/>
                    <a:pt x="2441804" y="4536423"/>
                    <a:pt x="2413229" y="4541186"/>
                  </a:cubicBezTo>
                  <a:cubicBezTo>
                    <a:pt x="2355126" y="4551663"/>
                    <a:pt x="2300834" y="4573571"/>
                    <a:pt x="2241779" y="4529756"/>
                  </a:cubicBezTo>
                  <a:cubicBezTo>
                    <a:pt x="2222729" y="4515468"/>
                    <a:pt x="2160816" y="4536423"/>
                    <a:pt x="2136051" y="4560236"/>
                  </a:cubicBezTo>
                  <a:cubicBezTo>
                    <a:pt x="2084616" y="4609766"/>
                    <a:pt x="2023656" y="4606908"/>
                    <a:pt x="1966506" y="4604051"/>
                  </a:cubicBezTo>
                  <a:cubicBezTo>
                    <a:pt x="1886496" y="4600241"/>
                    <a:pt x="1807439" y="4582143"/>
                    <a:pt x="1729334" y="4564998"/>
                  </a:cubicBezTo>
                  <a:cubicBezTo>
                    <a:pt x="1699806" y="4558331"/>
                    <a:pt x="1658848" y="4555473"/>
                    <a:pt x="1660753" y="4506896"/>
                  </a:cubicBezTo>
                  <a:cubicBezTo>
                    <a:pt x="1662659" y="4455461"/>
                    <a:pt x="1688376" y="4422123"/>
                    <a:pt x="1734096" y="4407836"/>
                  </a:cubicBezTo>
                  <a:cubicBezTo>
                    <a:pt x="1785531" y="4392596"/>
                    <a:pt x="1840776" y="4384023"/>
                    <a:pt x="1886496" y="4358306"/>
                  </a:cubicBezTo>
                  <a:cubicBezTo>
                    <a:pt x="1923644" y="4337351"/>
                    <a:pt x="1950314" y="4297346"/>
                    <a:pt x="1980794" y="4264961"/>
                  </a:cubicBezTo>
                  <a:cubicBezTo>
                    <a:pt x="1984603" y="4261151"/>
                    <a:pt x="1985556" y="4250673"/>
                    <a:pt x="1989366" y="4249721"/>
                  </a:cubicBezTo>
                  <a:cubicBezTo>
                    <a:pt x="2067471" y="4232576"/>
                    <a:pt x="2066519" y="4164948"/>
                    <a:pt x="2080806" y="4107798"/>
                  </a:cubicBezTo>
                  <a:cubicBezTo>
                    <a:pt x="2084616" y="4092558"/>
                    <a:pt x="2091284" y="4078271"/>
                    <a:pt x="2096998" y="4062078"/>
                  </a:cubicBezTo>
                  <a:cubicBezTo>
                    <a:pt x="1999844" y="4015406"/>
                    <a:pt x="1987461" y="3912536"/>
                    <a:pt x="1957934" y="3826811"/>
                  </a:cubicBezTo>
                  <a:cubicBezTo>
                    <a:pt x="1925548" y="3733466"/>
                    <a:pt x="1915071" y="3632501"/>
                    <a:pt x="1895069" y="3535346"/>
                  </a:cubicBezTo>
                  <a:cubicBezTo>
                    <a:pt x="1886496" y="3497246"/>
                    <a:pt x="1879828" y="3458193"/>
                    <a:pt x="1867446" y="3420093"/>
                  </a:cubicBezTo>
                  <a:cubicBezTo>
                    <a:pt x="1831251" y="3311508"/>
                    <a:pt x="1793151" y="3202923"/>
                    <a:pt x="1754098" y="3091481"/>
                  </a:cubicBezTo>
                  <a:cubicBezTo>
                    <a:pt x="1722666" y="3134343"/>
                    <a:pt x="1702664" y="3176253"/>
                    <a:pt x="1736001" y="3229593"/>
                  </a:cubicBezTo>
                  <a:cubicBezTo>
                    <a:pt x="1746478" y="3246738"/>
                    <a:pt x="1752194" y="3272456"/>
                    <a:pt x="1749336" y="3292458"/>
                  </a:cubicBezTo>
                  <a:cubicBezTo>
                    <a:pt x="1732191" y="3430571"/>
                    <a:pt x="1713141" y="3567731"/>
                    <a:pt x="1694091" y="3704891"/>
                  </a:cubicBezTo>
                  <a:cubicBezTo>
                    <a:pt x="1693139" y="3711558"/>
                    <a:pt x="1690281" y="3717273"/>
                    <a:pt x="1691234" y="3723941"/>
                  </a:cubicBezTo>
                  <a:cubicBezTo>
                    <a:pt x="1693139" y="3830621"/>
                    <a:pt x="1693139" y="3937301"/>
                    <a:pt x="1696948" y="4043981"/>
                  </a:cubicBezTo>
                  <a:cubicBezTo>
                    <a:pt x="1699806" y="4149708"/>
                    <a:pt x="1704569" y="4255436"/>
                    <a:pt x="1709331" y="4361163"/>
                  </a:cubicBezTo>
                  <a:cubicBezTo>
                    <a:pt x="1710284" y="4386881"/>
                    <a:pt x="1701711" y="4401168"/>
                    <a:pt x="1676946" y="4403073"/>
                  </a:cubicBezTo>
                  <a:cubicBezTo>
                    <a:pt x="1628369" y="4407836"/>
                    <a:pt x="1579791" y="4412598"/>
                    <a:pt x="1531214" y="4415456"/>
                  </a:cubicBezTo>
                  <a:cubicBezTo>
                    <a:pt x="1523594" y="4415456"/>
                    <a:pt x="1510259" y="4405931"/>
                    <a:pt x="1507401" y="4398311"/>
                  </a:cubicBezTo>
                  <a:cubicBezTo>
                    <a:pt x="1496923" y="4363068"/>
                    <a:pt x="1470253" y="4360211"/>
                    <a:pt x="1443584" y="4370688"/>
                  </a:cubicBezTo>
                  <a:cubicBezTo>
                    <a:pt x="1404531" y="4384976"/>
                    <a:pt x="1369289" y="4408788"/>
                    <a:pt x="1330236" y="4422123"/>
                  </a:cubicBezTo>
                  <a:cubicBezTo>
                    <a:pt x="1296898" y="4433553"/>
                    <a:pt x="1259751" y="4442126"/>
                    <a:pt x="1224509" y="4439268"/>
                  </a:cubicBezTo>
                  <a:cubicBezTo>
                    <a:pt x="1155929" y="4433553"/>
                    <a:pt x="1088301" y="4423076"/>
                    <a:pt x="1021626" y="4407836"/>
                  </a:cubicBezTo>
                  <a:cubicBezTo>
                    <a:pt x="994004" y="4402121"/>
                    <a:pt x="954951" y="4395453"/>
                    <a:pt x="957808" y="4350686"/>
                  </a:cubicBezTo>
                  <a:cubicBezTo>
                    <a:pt x="960666" y="4304966"/>
                    <a:pt x="997814" y="4267818"/>
                    <a:pt x="1040676" y="4261151"/>
                  </a:cubicBezTo>
                  <a:cubicBezTo>
                    <a:pt x="1074966" y="4256388"/>
                    <a:pt x="1109256" y="4250673"/>
                    <a:pt x="1143546" y="4244958"/>
                  </a:cubicBezTo>
                  <a:cubicBezTo>
                    <a:pt x="1190219" y="4237338"/>
                    <a:pt x="1227366" y="4219241"/>
                    <a:pt x="1253084" y="4174473"/>
                  </a:cubicBezTo>
                  <a:cubicBezTo>
                    <a:pt x="1268323" y="4146851"/>
                    <a:pt x="1303566" y="4131611"/>
                    <a:pt x="1324521" y="4105893"/>
                  </a:cubicBezTo>
                  <a:cubicBezTo>
                    <a:pt x="1349286" y="4075413"/>
                    <a:pt x="1369289" y="4039218"/>
                    <a:pt x="1391196" y="4005881"/>
                  </a:cubicBezTo>
                  <a:cubicBezTo>
                    <a:pt x="1393101" y="4003023"/>
                    <a:pt x="1395959" y="3998261"/>
                    <a:pt x="1395006" y="3998261"/>
                  </a:cubicBezTo>
                  <a:cubicBezTo>
                    <a:pt x="1330236" y="3941111"/>
                    <a:pt x="1417866" y="3888723"/>
                    <a:pt x="1400721" y="3828716"/>
                  </a:cubicBezTo>
                  <a:cubicBezTo>
                    <a:pt x="1383576" y="3770613"/>
                    <a:pt x="1383576" y="3705843"/>
                    <a:pt x="1386434" y="3644883"/>
                  </a:cubicBezTo>
                  <a:cubicBezTo>
                    <a:pt x="1394053" y="3512486"/>
                    <a:pt x="1378814" y="3383898"/>
                    <a:pt x="1354048" y="3254358"/>
                  </a:cubicBezTo>
                  <a:cubicBezTo>
                    <a:pt x="1343571" y="3197208"/>
                    <a:pt x="1367384" y="3133391"/>
                    <a:pt x="1377861" y="3072431"/>
                  </a:cubicBezTo>
                  <a:cubicBezTo>
                    <a:pt x="1404531" y="2929556"/>
                    <a:pt x="1420723" y="2785728"/>
                    <a:pt x="1424534" y="2639996"/>
                  </a:cubicBezTo>
                  <a:cubicBezTo>
                    <a:pt x="1425486" y="2604753"/>
                    <a:pt x="1413103" y="2569511"/>
                    <a:pt x="1406436" y="2529506"/>
                  </a:cubicBezTo>
                  <a:cubicBezTo>
                    <a:pt x="1451203" y="2481881"/>
                    <a:pt x="1438821" y="2392346"/>
                    <a:pt x="1377861" y="2347578"/>
                  </a:cubicBezTo>
                  <a:cubicBezTo>
                    <a:pt x="1322616" y="2307573"/>
                    <a:pt x="1267371" y="2268521"/>
                    <a:pt x="1215936" y="2223753"/>
                  </a:cubicBezTo>
                  <a:cubicBezTo>
                    <a:pt x="1176884" y="2189463"/>
                    <a:pt x="1133069" y="2173271"/>
                    <a:pt x="1086396" y="2184701"/>
                  </a:cubicBezTo>
                  <a:cubicBezTo>
                    <a:pt x="1033056" y="2197083"/>
                    <a:pt x="1021626" y="2144696"/>
                    <a:pt x="986383" y="2132313"/>
                  </a:cubicBezTo>
                  <a:cubicBezTo>
                    <a:pt x="976858" y="2129456"/>
                    <a:pt x="967333" y="2117073"/>
                    <a:pt x="962571" y="2106596"/>
                  </a:cubicBezTo>
                  <a:cubicBezTo>
                    <a:pt x="954951" y="2091356"/>
                    <a:pt x="951141" y="2074211"/>
                    <a:pt x="943521" y="2053256"/>
                  </a:cubicBezTo>
                  <a:cubicBezTo>
                    <a:pt x="912089" y="2063733"/>
                    <a:pt x="887323" y="2058018"/>
                    <a:pt x="900658" y="2005631"/>
                  </a:cubicBezTo>
                  <a:cubicBezTo>
                    <a:pt x="902564" y="1997058"/>
                    <a:pt x="884466" y="1979913"/>
                    <a:pt x="872083" y="1971341"/>
                  </a:cubicBezTo>
                  <a:cubicBezTo>
                    <a:pt x="691108" y="1837038"/>
                    <a:pt x="508228" y="1703688"/>
                    <a:pt x="328206" y="1569386"/>
                  </a:cubicBezTo>
                  <a:cubicBezTo>
                    <a:pt x="231051" y="1496996"/>
                    <a:pt x="155803" y="1429368"/>
                    <a:pt x="57696" y="1357931"/>
                  </a:cubicBezTo>
                  <a:cubicBezTo>
                    <a:pt x="10071" y="1322688"/>
                    <a:pt x="-2312" y="1280778"/>
                    <a:pt x="13881" y="1227438"/>
                  </a:cubicBezTo>
                  <a:cubicBezTo>
                    <a:pt x="34836" y="1156953"/>
                    <a:pt x="55791" y="1085516"/>
                    <a:pt x="80556" y="1016936"/>
                  </a:cubicBezTo>
                  <a:cubicBezTo>
                    <a:pt x="88176" y="994076"/>
                    <a:pt x="110083" y="976931"/>
                    <a:pt x="122466" y="955023"/>
                  </a:cubicBezTo>
                  <a:cubicBezTo>
                    <a:pt x="140563" y="923591"/>
                    <a:pt x="156756" y="889301"/>
                    <a:pt x="173901" y="856916"/>
                  </a:cubicBezTo>
                  <a:cubicBezTo>
                    <a:pt x="192951" y="823578"/>
                    <a:pt x="213906" y="832151"/>
                    <a:pt x="238671" y="852153"/>
                  </a:cubicBezTo>
                  <a:cubicBezTo>
                    <a:pt x="326301" y="921686"/>
                    <a:pt x="394881" y="981693"/>
                    <a:pt x="484416" y="1050273"/>
                  </a:cubicBezTo>
                  <a:cubicBezTo>
                    <a:pt x="594906" y="1137903"/>
                    <a:pt x="709206" y="1222676"/>
                    <a:pt x="823506" y="1307448"/>
                  </a:cubicBezTo>
                  <a:cubicBezTo>
                    <a:pt x="840651" y="1320783"/>
                    <a:pt x="859701" y="1332213"/>
                    <a:pt x="878751" y="1341738"/>
                  </a:cubicBezTo>
                  <a:cubicBezTo>
                    <a:pt x="885418" y="1345548"/>
                    <a:pt x="895896" y="1343643"/>
                    <a:pt x="903516" y="1341738"/>
                  </a:cubicBezTo>
                  <a:cubicBezTo>
                    <a:pt x="922566" y="1337928"/>
                    <a:pt x="940664" y="1326498"/>
                    <a:pt x="958761" y="1327451"/>
                  </a:cubicBezTo>
                  <a:cubicBezTo>
                    <a:pt x="1080681" y="1334118"/>
                    <a:pt x="1201648" y="1343643"/>
                    <a:pt x="1323569" y="1350311"/>
                  </a:cubicBezTo>
                  <a:cubicBezTo>
                    <a:pt x="1336903" y="1351263"/>
                    <a:pt x="1351191" y="1338881"/>
                    <a:pt x="1364526" y="1333166"/>
                  </a:cubicBezTo>
                  <a:cubicBezTo>
                    <a:pt x="1410246" y="1314116"/>
                    <a:pt x="1450251" y="1278873"/>
                    <a:pt x="1507401" y="1305543"/>
                  </a:cubicBezTo>
                  <a:cubicBezTo>
                    <a:pt x="1524546" y="1314116"/>
                    <a:pt x="1555026" y="1305543"/>
                    <a:pt x="1575028" y="1295066"/>
                  </a:cubicBezTo>
                  <a:cubicBezTo>
                    <a:pt x="1588364" y="1288398"/>
                    <a:pt x="1595031" y="1265538"/>
                    <a:pt x="1603603" y="1249346"/>
                  </a:cubicBezTo>
                  <a:cubicBezTo>
                    <a:pt x="1612176" y="1234106"/>
                    <a:pt x="1622653" y="1219818"/>
                    <a:pt x="1627416" y="1203626"/>
                  </a:cubicBezTo>
                  <a:cubicBezTo>
                    <a:pt x="1634084" y="1180766"/>
                    <a:pt x="1635036" y="1156953"/>
                    <a:pt x="1640751" y="1134093"/>
                  </a:cubicBezTo>
                  <a:cubicBezTo>
                    <a:pt x="1645514" y="1115996"/>
                    <a:pt x="1652181" y="1095993"/>
                    <a:pt x="1663611" y="1080753"/>
                  </a:cubicBezTo>
                  <a:cubicBezTo>
                    <a:pt x="1681709" y="1054083"/>
                    <a:pt x="1710284" y="1033128"/>
                    <a:pt x="1724571" y="1004553"/>
                  </a:cubicBezTo>
                  <a:cubicBezTo>
                    <a:pt x="1760766" y="929306"/>
                    <a:pt x="1796961" y="855963"/>
                    <a:pt x="1882686" y="815006"/>
                  </a:cubicBezTo>
                  <a:cubicBezTo>
                    <a:pt x="1852206" y="771191"/>
                    <a:pt x="1833156" y="708326"/>
                    <a:pt x="1795056" y="694991"/>
                  </a:cubicBezTo>
                  <a:cubicBezTo>
                    <a:pt x="1712189" y="665463"/>
                    <a:pt x="1756003" y="608313"/>
                    <a:pt x="1750289" y="562593"/>
                  </a:cubicBezTo>
                  <a:cubicBezTo>
                    <a:pt x="1712189" y="567356"/>
                    <a:pt x="1676946" y="573071"/>
                    <a:pt x="1640751" y="574023"/>
                  </a:cubicBezTo>
                  <a:cubicBezTo>
                    <a:pt x="1626464" y="574023"/>
                    <a:pt x="1612176" y="559736"/>
                    <a:pt x="1596936" y="552116"/>
                  </a:cubicBezTo>
                  <a:cubicBezTo>
                    <a:pt x="1603603" y="540686"/>
                    <a:pt x="1608366" y="526398"/>
                    <a:pt x="1616939" y="517826"/>
                  </a:cubicBezTo>
                  <a:cubicBezTo>
                    <a:pt x="1657896" y="477821"/>
                    <a:pt x="1669326" y="434958"/>
                    <a:pt x="1655991" y="376856"/>
                  </a:cubicBezTo>
                  <a:cubicBezTo>
                    <a:pt x="1632178" y="269223"/>
                    <a:pt x="1644561" y="163496"/>
                    <a:pt x="1740764" y="93963"/>
                  </a:cubicBezTo>
                  <a:cubicBezTo>
                    <a:pt x="1794103" y="54911"/>
                    <a:pt x="1858873" y="24431"/>
                    <a:pt x="1922691" y="10143"/>
                  </a:cubicBezTo>
                  <a:cubicBezTo>
                    <a:pt x="2017941" y="-10812"/>
                    <a:pt x="2150339" y="81581"/>
                    <a:pt x="2188439" y="176831"/>
                  </a:cubicBezTo>
                  <a:cubicBezTo>
                    <a:pt x="2198916" y="202548"/>
                    <a:pt x="2219871" y="224456"/>
                    <a:pt x="2235111" y="248268"/>
                  </a:cubicBezTo>
                  <a:cubicBezTo>
                    <a:pt x="2238921" y="246363"/>
                    <a:pt x="2243684" y="245411"/>
                    <a:pt x="2247494" y="243506"/>
                  </a:cubicBezTo>
                  <a:cubicBezTo>
                    <a:pt x="2237969" y="265413"/>
                    <a:pt x="2228444" y="288273"/>
                    <a:pt x="2219871" y="305418"/>
                  </a:cubicBezTo>
                  <a:cubicBezTo>
                    <a:pt x="2232254" y="313991"/>
                    <a:pt x="2249399" y="318753"/>
                    <a:pt x="2249399" y="325421"/>
                  </a:cubicBezTo>
                  <a:cubicBezTo>
                    <a:pt x="2250351" y="340661"/>
                    <a:pt x="2249399" y="364473"/>
                    <a:pt x="2239874" y="371141"/>
                  </a:cubicBezTo>
                  <a:cubicBezTo>
                    <a:pt x="2212251" y="390191"/>
                    <a:pt x="2217014" y="407336"/>
                    <a:pt x="2223681" y="434958"/>
                  </a:cubicBezTo>
                  <a:cubicBezTo>
                    <a:pt x="2230349" y="462581"/>
                    <a:pt x="2222729" y="494013"/>
                    <a:pt x="2216061" y="522588"/>
                  </a:cubicBezTo>
                  <a:cubicBezTo>
                    <a:pt x="2208441" y="557831"/>
                    <a:pt x="2205584" y="583548"/>
                    <a:pt x="2250351" y="594026"/>
                  </a:cubicBezTo>
                  <a:cubicBezTo>
                    <a:pt x="2263686" y="596883"/>
                    <a:pt x="2275116" y="616886"/>
                    <a:pt x="2282736" y="631173"/>
                  </a:cubicBezTo>
                  <a:cubicBezTo>
                    <a:pt x="2301786" y="666416"/>
                    <a:pt x="2313216" y="706421"/>
                    <a:pt x="2335124" y="739758"/>
                  </a:cubicBezTo>
                  <a:cubicBezTo>
                    <a:pt x="2401799" y="845486"/>
                    <a:pt x="2458949" y="945498"/>
                    <a:pt x="2486571" y="1071228"/>
                  </a:cubicBezTo>
                  <a:cubicBezTo>
                    <a:pt x="2488476" y="1080753"/>
                    <a:pt x="2498001" y="1089326"/>
                    <a:pt x="2503716" y="1097898"/>
                  </a:cubicBezTo>
                  <a:cubicBezTo>
                    <a:pt x="2506574" y="1174098"/>
                    <a:pt x="2506574" y="1246488"/>
                    <a:pt x="2506574" y="1319831"/>
                  </a:cubicBezTo>
                  <a:close/>
                  <a:moveTo>
                    <a:pt x="1273086" y="1638918"/>
                  </a:moveTo>
                  <a:cubicBezTo>
                    <a:pt x="1260703" y="1678923"/>
                    <a:pt x="1240701" y="1713213"/>
                    <a:pt x="1242606" y="1746551"/>
                  </a:cubicBezTo>
                  <a:cubicBezTo>
                    <a:pt x="1247369" y="1804653"/>
                    <a:pt x="1264514" y="1862756"/>
                    <a:pt x="1279753" y="1919906"/>
                  </a:cubicBezTo>
                  <a:cubicBezTo>
                    <a:pt x="1282611" y="1929431"/>
                    <a:pt x="1301661" y="1944671"/>
                    <a:pt x="1308328" y="1942766"/>
                  </a:cubicBezTo>
                  <a:cubicBezTo>
                    <a:pt x="1365478" y="1924668"/>
                    <a:pt x="1420723" y="1903713"/>
                    <a:pt x="1478826" y="1882758"/>
                  </a:cubicBezTo>
                  <a:cubicBezTo>
                    <a:pt x="1432153" y="1777031"/>
                    <a:pt x="1483589" y="1684638"/>
                    <a:pt x="1497876" y="1593198"/>
                  </a:cubicBezTo>
                  <a:cubicBezTo>
                    <a:pt x="1474064" y="1579863"/>
                    <a:pt x="1451203" y="1573196"/>
                    <a:pt x="1435964" y="1557956"/>
                  </a:cubicBezTo>
                  <a:cubicBezTo>
                    <a:pt x="1372146" y="1493186"/>
                    <a:pt x="1285469" y="1505568"/>
                    <a:pt x="1208316" y="1484613"/>
                  </a:cubicBezTo>
                  <a:cubicBezTo>
                    <a:pt x="1193076" y="1480803"/>
                    <a:pt x="1176884" y="1476041"/>
                    <a:pt x="1161644" y="1471278"/>
                  </a:cubicBezTo>
                  <a:cubicBezTo>
                    <a:pt x="1133069" y="1461753"/>
                    <a:pt x="1103541" y="1450323"/>
                    <a:pt x="1078776" y="1483661"/>
                  </a:cubicBezTo>
                  <a:cubicBezTo>
                    <a:pt x="1146404" y="1537001"/>
                    <a:pt x="1211173" y="1588436"/>
                    <a:pt x="1273086" y="1638918"/>
                  </a:cubicBezTo>
                  <a:close/>
                  <a:moveTo>
                    <a:pt x="1464539" y="2075163"/>
                  </a:moveTo>
                  <a:cubicBezTo>
                    <a:pt x="1427391" y="2082783"/>
                    <a:pt x="1393101" y="2089451"/>
                    <a:pt x="1359764" y="2097071"/>
                  </a:cubicBezTo>
                  <a:cubicBezTo>
                    <a:pt x="1318806" y="2106596"/>
                    <a:pt x="1305471" y="2129456"/>
                    <a:pt x="1322616" y="2169461"/>
                  </a:cubicBezTo>
                  <a:cubicBezTo>
                    <a:pt x="1329284" y="2184701"/>
                    <a:pt x="1334998" y="2199941"/>
                    <a:pt x="1340714" y="2215181"/>
                  </a:cubicBezTo>
                  <a:cubicBezTo>
                    <a:pt x="1396911" y="2194226"/>
                    <a:pt x="1396911" y="2194226"/>
                    <a:pt x="1420723" y="2246613"/>
                  </a:cubicBezTo>
                  <a:cubicBezTo>
                    <a:pt x="1428344" y="2262806"/>
                    <a:pt x="1438821" y="2278046"/>
                    <a:pt x="1455014" y="2304716"/>
                  </a:cubicBezTo>
                  <a:cubicBezTo>
                    <a:pt x="1456919" y="2271378"/>
                    <a:pt x="1451203" y="2248518"/>
                    <a:pt x="1459776" y="2237088"/>
                  </a:cubicBezTo>
                  <a:cubicBezTo>
                    <a:pt x="1499781" y="2183748"/>
                    <a:pt x="1503591" y="2132313"/>
                    <a:pt x="1464539" y="2075163"/>
                  </a:cubicBez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59" name="Google Shape;859;p42"/>
            <p:cNvSpPr/>
            <p:nvPr/>
          </p:nvSpPr>
          <p:spPr>
            <a:xfrm flipH="1">
              <a:off x="700577" y="1399349"/>
              <a:ext cx="647458" cy="566880"/>
            </a:xfrm>
            <a:custGeom>
              <a:avLst/>
              <a:gdLst/>
              <a:ahLst/>
              <a:cxnLst/>
              <a:rect l="l" t="t" r="r" b="b"/>
              <a:pathLst>
                <a:path w="647458" h="566880" extrusionOk="0">
                  <a:moveTo>
                    <a:pt x="325755" y="3000"/>
                  </a:moveTo>
                  <a:cubicBezTo>
                    <a:pt x="261937" y="17288"/>
                    <a:pt x="197167" y="47768"/>
                    <a:pt x="143828" y="86820"/>
                  </a:cubicBezTo>
                  <a:cubicBezTo>
                    <a:pt x="47625" y="156353"/>
                    <a:pt x="35242" y="262080"/>
                    <a:pt x="59055" y="369713"/>
                  </a:cubicBezTo>
                  <a:cubicBezTo>
                    <a:pt x="72390" y="427815"/>
                    <a:pt x="60960" y="470678"/>
                    <a:pt x="20003" y="510683"/>
                  </a:cubicBezTo>
                  <a:cubicBezTo>
                    <a:pt x="11430" y="519255"/>
                    <a:pt x="6667" y="533543"/>
                    <a:pt x="0" y="544973"/>
                  </a:cubicBezTo>
                  <a:cubicBezTo>
                    <a:pt x="15240" y="552593"/>
                    <a:pt x="29528" y="566880"/>
                    <a:pt x="43815" y="566880"/>
                  </a:cubicBezTo>
                  <a:lnTo>
                    <a:pt x="65495" y="564618"/>
                  </a:lnTo>
                  <a:lnTo>
                    <a:pt x="178721" y="530129"/>
                  </a:lnTo>
                  <a:cubicBezTo>
                    <a:pt x="449670" y="395635"/>
                    <a:pt x="455226" y="398414"/>
                    <a:pt x="603774" y="274215"/>
                  </a:cubicBezTo>
                  <a:lnTo>
                    <a:pt x="647458" y="237555"/>
                  </a:lnTo>
                  <a:lnTo>
                    <a:pt x="638175" y="241125"/>
                  </a:lnTo>
                  <a:cubicBezTo>
                    <a:pt x="622935" y="217313"/>
                    <a:pt x="601980" y="195405"/>
                    <a:pt x="591503" y="169688"/>
                  </a:cubicBezTo>
                  <a:cubicBezTo>
                    <a:pt x="553403" y="74438"/>
                    <a:pt x="421005" y="-17955"/>
                    <a:pt x="325755" y="3000"/>
                  </a:cubicBez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29"/>
        <p:cNvGrpSpPr/>
        <p:nvPr/>
      </p:nvGrpSpPr>
      <p:grpSpPr>
        <a:xfrm>
          <a:off x="0" y="0"/>
          <a:ext cx="0" cy="0"/>
          <a:chOff x="0" y="0"/>
          <a:chExt cx="0" cy="0"/>
        </a:xfrm>
      </p:grpSpPr>
      <p:pic>
        <p:nvPicPr>
          <p:cNvPr id="2930" name="Google Shape;2930;p80"/>
          <p:cNvPicPr preferRelativeResize="0"/>
          <p:nvPr/>
        </p:nvPicPr>
        <p:blipFill>
          <a:blip r:embed="rId3">
            <a:alphaModFix/>
          </a:blip>
          <a:stretch>
            <a:fillRect/>
          </a:stretch>
        </p:blipFill>
        <p:spPr>
          <a:xfrm>
            <a:off x="674349" y="769549"/>
            <a:ext cx="7582052" cy="3521250"/>
          </a:xfrm>
          <a:prstGeom prst="rect">
            <a:avLst/>
          </a:prstGeom>
          <a:noFill/>
          <a:ln>
            <a:noFill/>
          </a:ln>
        </p:spPr>
      </p:pic>
      <p:sp>
        <p:nvSpPr>
          <p:cNvPr id="2931" name="Google Shape;2931;p80"/>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932" name="Google Shape;2932;p80"/>
          <p:cNvSpPr txBox="1">
            <a:spLocks noGrp="1"/>
          </p:cNvSpPr>
          <p:nvPr>
            <p:ph type="body" idx="1"/>
          </p:nvPr>
        </p:nvSpPr>
        <p:spPr>
          <a:xfrm>
            <a:off x="543642" y="182225"/>
            <a:ext cx="2897700" cy="543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1600"/>
              <a:t>Training </a:t>
            </a:r>
            <a:r>
              <a:rPr lang="en" sz="1600">
                <a:solidFill>
                  <a:schemeClr val="accent1"/>
                </a:solidFill>
              </a:rPr>
              <a:t>Completed.</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pic>
        <p:nvPicPr>
          <p:cNvPr id="2937" name="Google Shape;2937;p81"/>
          <p:cNvPicPr preferRelativeResize="0"/>
          <p:nvPr/>
        </p:nvPicPr>
        <p:blipFill>
          <a:blip r:embed="rId3">
            <a:alphaModFix/>
          </a:blip>
          <a:stretch>
            <a:fillRect/>
          </a:stretch>
        </p:blipFill>
        <p:spPr>
          <a:xfrm>
            <a:off x="619850" y="653112"/>
            <a:ext cx="7577248" cy="3837275"/>
          </a:xfrm>
          <a:prstGeom prst="rect">
            <a:avLst/>
          </a:prstGeom>
          <a:noFill/>
          <a:ln>
            <a:noFill/>
          </a:ln>
        </p:spPr>
      </p:pic>
      <p:sp>
        <p:nvSpPr>
          <p:cNvPr id="2938" name="Google Shape;2938;p81"/>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939" name="Google Shape;2939;p81"/>
          <p:cNvSpPr txBox="1">
            <a:spLocks noGrp="1"/>
          </p:cNvSpPr>
          <p:nvPr>
            <p:ph type="body" idx="1"/>
          </p:nvPr>
        </p:nvSpPr>
        <p:spPr>
          <a:xfrm>
            <a:off x="619842" y="182225"/>
            <a:ext cx="2897700" cy="543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1600">
                <a:solidFill>
                  <a:schemeClr val="accent1"/>
                </a:solidFill>
              </a:rPr>
              <a:t>Testing...</a:t>
            </a:r>
            <a:endParaRPr sz="1600">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944" name="Google Shape;2944;p82"/>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pic>
        <p:nvPicPr>
          <p:cNvPr id="2945" name="Google Shape;2945;p82"/>
          <p:cNvPicPr preferRelativeResize="0"/>
          <p:nvPr/>
        </p:nvPicPr>
        <p:blipFill>
          <a:blip r:embed="rId3">
            <a:alphaModFix/>
          </a:blip>
          <a:stretch>
            <a:fillRect/>
          </a:stretch>
        </p:blipFill>
        <p:spPr>
          <a:xfrm>
            <a:off x="121600" y="368150"/>
            <a:ext cx="8900803" cy="3750682"/>
          </a:xfrm>
          <a:prstGeom prst="rect">
            <a:avLst/>
          </a:prstGeom>
          <a:noFill/>
          <a:ln>
            <a:noFill/>
          </a:ln>
        </p:spPr>
      </p:pic>
      <p:sp>
        <p:nvSpPr>
          <p:cNvPr id="2947" name="Google Shape;2947;p82"/>
          <p:cNvSpPr txBox="1">
            <a:spLocks noGrp="1"/>
          </p:cNvSpPr>
          <p:nvPr>
            <p:ph type="body" idx="1"/>
          </p:nvPr>
        </p:nvSpPr>
        <p:spPr>
          <a:xfrm>
            <a:off x="566775" y="0"/>
            <a:ext cx="3166500" cy="5721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1600"/>
              <a:t>Flow</a:t>
            </a:r>
            <a:r>
              <a:rPr lang="en" sz="2800">
                <a:solidFill>
                  <a:srgbClr val="FF9900"/>
                </a:solidFill>
                <a:latin typeface="Georgia"/>
                <a:ea typeface="Georgia"/>
                <a:cs typeface="Georgia"/>
                <a:sym typeface="Georgia"/>
              </a:rPr>
              <a:t> </a:t>
            </a:r>
            <a:r>
              <a:rPr lang="en" sz="1600">
                <a:solidFill>
                  <a:schemeClr val="accent1"/>
                </a:solidFill>
              </a:rPr>
              <a:t>Architecture</a:t>
            </a:r>
            <a:endParaRPr sz="2800">
              <a:solidFill>
                <a:srgbClr val="FF9900"/>
              </a:solidFill>
              <a:latin typeface="Georgia"/>
              <a:ea typeface="Georgia"/>
              <a:cs typeface="Georgia"/>
              <a:sym typeface="Georgia"/>
            </a:endParaRPr>
          </a:p>
        </p:txBody>
      </p:sp>
      <p:pic>
        <p:nvPicPr>
          <p:cNvPr id="3" name="Picture 2">
            <a:extLst>
              <a:ext uri="{FF2B5EF4-FFF2-40B4-BE49-F238E27FC236}">
                <a16:creationId xmlns:a16="http://schemas.microsoft.com/office/drawing/2014/main" id="{7B25235E-A4D7-4163-A301-576195BD31C3}"/>
              </a:ext>
            </a:extLst>
          </p:cNvPr>
          <p:cNvPicPr>
            <a:picLocks noChangeAspect="1"/>
          </p:cNvPicPr>
          <p:nvPr/>
        </p:nvPicPr>
        <p:blipFill>
          <a:blip r:embed="rId4"/>
          <a:stretch>
            <a:fillRect/>
          </a:stretch>
        </p:blipFill>
        <p:spPr>
          <a:xfrm>
            <a:off x="2258666" y="2671993"/>
            <a:ext cx="4332257" cy="236001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51"/>
        <p:cNvGrpSpPr/>
        <p:nvPr/>
      </p:nvGrpSpPr>
      <p:grpSpPr>
        <a:xfrm>
          <a:off x="0" y="0"/>
          <a:ext cx="0" cy="0"/>
          <a:chOff x="0" y="0"/>
          <a:chExt cx="0" cy="0"/>
        </a:xfrm>
      </p:grpSpPr>
      <p:sp>
        <p:nvSpPr>
          <p:cNvPr id="2952" name="Google Shape;2952;p83"/>
          <p:cNvSpPr txBox="1">
            <a:spLocks noGrp="1"/>
          </p:cNvSpPr>
          <p:nvPr>
            <p:ph type="body" idx="1"/>
          </p:nvPr>
        </p:nvSpPr>
        <p:spPr>
          <a:xfrm>
            <a:off x="729332" y="215441"/>
            <a:ext cx="8414700" cy="5433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sz="1600"/>
              <a:t>Flow</a:t>
            </a:r>
            <a:r>
              <a:rPr lang="en" sz="3100">
                <a:solidFill>
                  <a:srgbClr val="FF9900"/>
                </a:solidFill>
                <a:latin typeface="Georgia"/>
                <a:ea typeface="Georgia"/>
                <a:cs typeface="Georgia"/>
                <a:sym typeface="Georgia"/>
              </a:rPr>
              <a:t> </a:t>
            </a:r>
            <a:r>
              <a:rPr lang="en" sz="1600">
                <a:solidFill>
                  <a:srgbClr val="FF9900"/>
                </a:solidFill>
              </a:rPr>
              <a:t>Architecture</a:t>
            </a:r>
            <a:endParaRPr sz="4400">
              <a:solidFill>
                <a:srgbClr val="FF9900"/>
              </a:solidFill>
            </a:endParaRPr>
          </a:p>
        </p:txBody>
      </p:sp>
      <p:pic>
        <p:nvPicPr>
          <p:cNvPr id="3" name="Picture 2">
            <a:extLst>
              <a:ext uri="{FF2B5EF4-FFF2-40B4-BE49-F238E27FC236}">
                <a16:creationId xmlns:a16="http://schemas.microsoft.com/office/drawing/2014/main" id="{E812A6A7-21D6-4753-BC3C-140DD67DC4EA}"/>
              </a:ext>
            </a:extLst>
          </p:cNvPr>
          <p:cNvPicPr>
            <a:picLocks noChangeAspect="1"/>
          </p:cNvPicPr>
          <p:nvPr/>
        </p:nvPicPr>
        <p:blipFill>
          <a:blip r:embed="rId3"/>
          <a:stretch>
            <a:fillRect/>
          </a:stretch>
        </p:blipFill>
        <p:spPr>
          <a:xfrm>
            <a:off x="624689" y="758741"/>
            <a:ext cx="7369521" cy="401458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57"/>
        <p:cNvGrpSpPr/>
        <p:nvPr/>
      </p:nvGrpSpPr>
      <p:grpSpPr>
        <a:xfrm>
          <a:off x="0" y="0"/>
          <a:ext cx="0" cy="0"/>
          <a:chOff x="0" y="0"/>
          <a:chExt cx="0" cy="0"/>
        </a:xfrm>
      </p:grpSpPr>
      <p:pic>
        <p:nvPicPr>
          <p:cNvPr id="2958" name="Google Shape;2958;p84"/>
          <p:cNvPicPr preferRelativeResize="0"/>
          <p:nvPr/>
        </p:nvPicPr>
        <p:blipFill>
          <a:blip r:embed="rId3">
            <a:alphaModFix/>
          </a:blip>
          <a:stretch>
            <a:fillRect/>
          </a:stretch>
        </p:blipFill>
        <p:spPr>
          <a:xfrm>
            <a:off x="118775" y="1160925"/>
            <a:ext cx="8839199" cy="2897129"/>
          </a:xfrm>
          <a:prstGeom prst="rect">
            <a:avLst/>
          </a:prstGeom>
          <a:noFill/>
          <a:ln>
            <a:noFill/>
          </a:ln>
        </p:spPr>
      </p:pic>
      <p:sp>
        <p:nvSpPr>
          <p:cNvPr id="2959" name="Google Shape;2959;p84"/>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960" name="Google Shape;2960;p84"/>
          <p:cNvSpPr txBox="1">
            <a:spLocks noGrp="1"/>
          </p:cNvSpPr>
          <p:nvPr>
            <p:ph type="body" idx="1"/>
          </p:nvPr>
        </p:nvSpPr>
        <p:spPr>
          <a:xfrm>
            <a:off x="543642" y="182225"/>
            <a:ext cx="2897700" cy="543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1600">
                <a:solidFill>
                  <a:schemeClr val="accent1"/>
                </a:solidFill>
              </a:rPr>
              <a:t>Implementation</a:t>
            </a:r>
            <a:endParaRPr sz="160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pic>
        <p:nvPicPr>
          <p:cNvPr id="2965" name="Google Shape;2965;p85"/>
          <p:cNvPicPr preferRelativeResize="0"/>
          <p:nvPr/>
        </p:nvPicPr>
        <p:blipFill>
          <a:blip r:embed="rId3">
            <a:alphaModFix/>
          </a:blip>
          <a:stretch>
            <a:fillRect/>
          </a:stretch>
        </p:blipFill>
        <p:spPr>
          <a:xfrm>
            <a:off x="270050" y="1007050"/>
            <a:ext cx="8556999" cy="2979400"/>
          </a:xfrm>
          <a:prstGeom prst="rect">
            <a:avLst/>
          </a:prstGeom>
          <a:noFill/>
          <a:ln>
            <a:noFill/>
          </a:ln>
        </p:spPr>
      </p:pic>
      <p:sp>
        <p:nvSpPr>
          <p:cNvPr id="2966" name="Google Shape;2966;p85"/>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a:t>
            </a:r>
            <a:r>
              <a:rPr lang="en" sz="1100" b="1"/>
              <a:t>Venkat</a:t>
            </a:r>
            <a:r>
              <a:rPr lang="en" sz="1100"/>
              <a:t>,</a:t>
            </a:r>
            <a:r>
              <a:rPr lang="en" sz="1100">
                <a:solidFill>
                  <a:srgbClr val="B7B7B7"/>
                </a:solidFill>
              </a:rPr>
              <a:t> Gana</a:t>
            </a:r>
            <a:endParaRPr sz="1100">
              <a:solidFill>
                <a:srgbClr val="B7B7B7"/>
              </a:solidFill>
            </a:endParaRPr>
          </a:p>
        </p:txBody>
      </p:sp>
      <p:sp>
        <p:nvSpPr>
          <p:cNvPr id="2967" name="Google Shape;2967;p85"/>
          <p:cNvSpPr txBox="1">
            <a:spLocks noGrp="1"/>
          </p:cNvSpPr>
          <p:nvPr>
            <p:ph type="body" idx="1"/>
          </p:nvPr>
        </p:nvSpPr>
        <p:spPr>
          <a:xfrm>
            <a:off x="551104" y="175300"/>
            <a:ext cx="4336800" cy="543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1600"/>
              <a:t>Form Parameters- </a:t>
            </a:r>
            <a:r>
              <a:rPr lang="en" sz="1600">
                <a:solidFill>
                  <a:schemeClr val="accent1"/>
                </a:solidFill>
              </a:rPr>
              <a:t>Inputs from user site</a:t>
            </a:r>
            <a:endParaRPr sz="1600">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86"/>
          <p:cNvSpPr/>
          <p:nvPr/>
        </p:nvSpPr>
        <p:spPr>
          <a:xfrm>
            <a:off x="-12587" y="0"/>
            <a:ext cx="9149429" cy="5143500"/>
          </a:xfrm>
          <a:custGeom>
            <a:avLst/>
            <a:gdLst/>
            <a:ahLst/>
            <a:cxnLst/>
            <a:rect l="l" t="t" r="r" b="b"/>
            <a:pathLst>
              <a:path w="12240039" h="6858000" extrusionOk="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765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pSp>
        <p:nvGrpSpPr>
          <p:cNvPr id="2973" name="Google Shape;2973;p86"/>
          <p:cNvGrpSpPr/>
          <p:nvPr/>
        </p:nvGrpSpPr>
        <p:grpSpPr>
          <a:xfrm>
            <a:off x="2634153" y="299065"/>
            <a:ext cx="3850650" cy="3909254"/>
            <a:chOff x="3512204" y="783761"/>
            <a:chExt cx="5134200" cy="5212339"/>
          </a:xfrm>
        </p:grpSpPr>
        <p:sp>
          <p:nvSpPr>
            <p:cNvPr id="2974" name="Google Shape;2974;p86"/>
            <p:cNvSpPr/>
            <p:nvPr/>
          </p:nvSpPr>
          <p:spPr>
            <a:xfrm rot="-2700000">
              <a:off x="4264090" y="1613786"/>
              <a:ext cx="3630428" cy="3630428"/>
            </a:xfrm>
            <a:prstGeom prst="roundRect">
              <a:avLst>
                <a:gd name="adj" fmla="val 5865"/>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975" name="Google Shape;2975;p86"/>
            <p:cNvSpPr/>
            <p:nvPr/>
          </p:nvSpPr>
          <p:spPr>
            <a:xfrm rot="-2700000">
              <a:off x="4264090" y="1535647"/>
              <a:ext cx="3630428" cy="3630428"/>
            </a:xfrm>
            <a:prstGeom prst="roundRect">
              <a:avLst>
                <a:gd name="adj" fmla="val 5865"/>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976" name="Google Shape;2976;p86"/>
          <p:cNvSpPr txBox="1"/>
          <p:nvPr/>
        </p:nvSpPr>
        <p:spPr>
          <a:xfrm>
            <a:off x="2710357" y="1765151"/>
            <a:ext cx="3633300" cy="13314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SzPts val="1100"/>
              <a:buNone/>
            </a:pPr>
            <a:endParaRPr>
              <a:solidFill>
                <a:schemeClr val="lt1"/>
              </a:solidFill>
            </a:endParaRPr>
          </a:p>
          <a:p>
            <a:pPr marL="0" marR="0" lvl="0" indent="0" algn="ctr" rtl="0">
              <a:spcBef>
                <a:spcPts val="0"/>
              </a:spcBef>
              <a:spcAft>
                <a:spcPts val="0"/>
              </a:spcAft>
              <a:buSzPts val="1100"/>
              <a:buNone/>
            </a:pPr>
            <a:r>
              <a:rPr lang="en"/>
              <a:t> </a:t>
            </a:r>
            <a:r>
              <a:rPr lang="en" sz="1800"/>
              <a:t>EXPECTED OUTPUT</a:t>
            </a:r>
            <a:r>
              <a:rPr lang="en" sz="1800">
                <a:solidFill>
                  <a:schemeClr val="lt1"/>
                </a:solidFill>
              </a:rPr>
              <a:t> </a:t>
            </a:r>
            <a:endParaRPr sz="1800">
              <a:solidFill>
                <a:schemeClr val="lt1"/>
              </a:solidFill>
            </a:endParaRPr>
          </a:p>
          <a:p>
            <a:pPr marL="0" marR="0" lvl="0" indent="0" algn="ctr" rtl="0">
              <a:spcBef>
                <a:spcPts val="0"/>
              </a:spcBef>
              <a:spcAft>
                <a:spcPts val="0"/>
              </a:spcAft>
              <a:buSzPts val="1100"/>
              <a:buNone/>
            </a:pPr>
            <a:r>
              <a:rPr lang="en" sz="1800">
                <a:solidFill>
                  <a:schemeClr val="lt1"/>
                </a:solidFill>
              </a:rPr>
              <a:t>- Reasoning</a:t>
            </a:r>
            <a:endParaRPr sz="1800">
              <a:solidFill>
                <a:schemeClr val="lt1"/>
              </a:solidFill>
            </a:endParaRPr>
          </a:p>
          <a:p>
            <a:pPr marL="0" marR="0" lvl="0" indent="0" algn="ctr" rtl="0">
              <a:spcBef>
                <a:spcPts val="0"/>
              </a:spcBef>
              <a:spcAft>
                <a:spcPts val="0"/>
              </a:spcAft>
              <a:buSzPts val="1100"/>
              <a:buNone/>
            </a:pPr>
            <a:endParaRPr sz="1800">
              <a:solidFill>
                <a:schemeClr val="lt1"/>
              </a:solidFill>
            </a:endParaRPr>
          </a:p>
          <a:p>
            <a:pPr marL="0" marR="0" lvl="0" indent="0" algn="ctr" rtl="0">
              <a:spcBef>
                <a:spcPts val="0"/>
              </a:spcBef>
              <a:spcAft>
                <a:spcPts val="0"/>
              </a:spcAft>
              <a:buNone/>
            </a:pPr>
            <a:endParaRPr>
              <a:solidFill>
                <a:schemeClr val="lt1"/>
              </a:solidFill>
            </a:endParaRPr>
          </a:p>
        </p:txBody>
      </p:sp>
      <p:grpSp>
        <p:nvGrpSpPr>
          <p:cNvPr id="2977" name="Google Shape;2977;p86"/>
          <p:cNvGrpSpPr/>
          <p:nvPr/>
        </p:nvGrpSpPr>
        <p:grpSpPr>
          <a:xfrm>
            <a:off x="-12587" y="4317087"/>
            <a:ext cx="9166805" cy="742430"/>
            <a:chOff x="-16783" y="5884452"/>
            <a:chExt cx="12222407" cy="989907"/>
          </a:xfrm>
        </p:grpSpPr>
        <p:sp>
          <p:nvSpPr>
            <p:cNvPr id="2978" name="Google Shape;2978;p86"/>
            <p:cNvSpPr/>
            <p:nvPr/>
          </p:nvSpPr>
          <p:spPr>
            <a:xfrm>
              <a:off x="-16783" y="5884452"/>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79" name="Google Shape;2979;p86"/>
            <p:cNvSpPr/>
            <p:nvPr/>
          </p:nvSpPr>
          <p:spPr>
            <a:xfrm>
              <a:off x="6079069" y="5898618"/>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980" name="Google Shape;2980;p86"/>
          <p:cNvGrpSpPr/>
          <p:nvPr/>
        </p:nvGrpSpPr>
        <p:grpSpPr>
          <a:xfrm>
            <a:off x="97557" y="3365050"/>
            <a:ext cx="1686563" cy="1668888"/>
            <a:chOff x="3175" y="1588"/>
            <a:chExt cx="4686200" cy="4637087"/>
          </a:xfrm>
        </p:grpSpPr>
        <p:sp>
          <p:nvSpPr>
            <p:cNvPr id="2981" name="Google Shape;2981;p86"/>
            <p:cNvSpPr/>
            <p:nvPr/>
          </p:nvSpPr>
          <p:spPr>
            <a:xfrm>
              <a:off x="1106488" y="3094038"/>
              <a:ext cx="984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2" name="Google Shape;2982;p86"/>
            <p:cNvSpPr/>
            <p:nvPr/>
          </p:nvSpPr>
          <p:spPr>
            <a:xfrm>
              <a:off x="1450975" y="3094038"/>
              <a:ext cx="858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3" name="Google Shape;2983;p86"/>
            <p:cNvSpPr/>
            <p:nvPr/>
          </p:nvSpPr>
          <p:spPr>
            <a:xfrm>
              <a:off x="1147763" y="314801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4" name="Google Shape;2984;p86"/>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5" name="Google Shape;2985;p86"/>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6" name="Google Shape;2986;p86"/>
            <p:cNvSpPr/>
            <p:nvPr/>
          </p:nvSpPr>
          <p:spPr>
            <a:xfrm>
              <a:off x="1147763" y="34417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7" name="Google Shape;2987;p86"/>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8" name="Google Shape;2988;p86"/>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9" name="Google Shape;2989;p86"/>
            <p:cNvSpPr/>
            <p:nvPr/>
          </p:nvSpPr>
          <p:spPr>
            <a:xfrm>
              <a:off x="1147763" y="37338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0" name="Google Shape;2990;p86"/>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1" name="Google Shape;2991;p86"/>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2" name="Google Shape;2992;p86"/>
            <p:cNvSpPr/>
            <p:nvPr/>
          </p:nvSpPr>
          <p:spPr>
            <a:xfrm>
              <a:off x="1147763" y="4027488"/>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3" name="Google Shape;2993;p86"/>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4" name="Google Shape;2994;p86"/>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5" name="Google Shape;2995;p86"/>
            <p:cNvSpPr/>
            <p:nvPr/>
          </p:nvSpPr>
          <p:spPr>
            <a:xfrm>
              <a:off x="1106488" y="1897063"/>
              <a:ext cx="984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6" name="Google Shape;2996;p86"/>
            <p:cNvSpPr/>
            <p:nvPr/>
          </p:nvSpPr>
          <p:spPr>
            <a:xfrm>
              <a:off x="1450975" y="1897063"/>
              <a:ext cx="858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7" name="Google Shape;2997;p86"/>
            <p:cNvSpPr/>
            <p:nvPr/>
          </p:nvSpPr>
          <p:spPr>
            <a:xfrm>
              <a:off x="1147763" y="18970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8" name="Google Shape;2998;p86"/>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9" name="Google Shape;2999;p86"/>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0" name="Google Shape;3000;p86"/>
            <p:cNvSpPr/>
            <p:nvPr/>
          </p:nvSpPr>
          <p:spPr>
            <a:xfrm>
              <a:off x="1147763" y="21891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1" name="Google Shape;3001;p86"/>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2" name="Google Shape;3002;p86"/>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3" name="Google Shape;3003;p86"/>
            <p:cNvSpPr/>
            <p:nvPr/>
          </p:nvSpPr>
          <p:spPr>
            <a:xfrm>
              <a:off x="1147763" y="24828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4" name="Google Shape;3004;p86"/>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5" name="Google Shape;3005;p86"/>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6" name="Google Shape;3006;p86"/>
            <p:cNvSpPr/>
            <p:nvPr/>
          </p:nvSpPr>
          <p:spPr>
            <a:xfrm>
              <a:off x="1147763" y="27749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7" name="Google Shape;3007;p86"/>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8" name="Google Shape;3008;p86"/>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9" name="Google Shape;3009;p86"/>
            <p:cNvSpPr/>
            <p:nvPr/>
          </p:nvSpPr>
          <p:spPr>
            <a:xfrm>
              <a:off x="1179513" y="919163"/>
              <a:ext cx="444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0" name="Google Shape;3010;p86"/>
            <p:cNvSpPr/>
            <p:nvPr/>
          </p:nvSpPr>
          <p:spPr>
            <a:xfrm>
              <a:off x="1412875" y="919163"/>
              <a:ext cx="540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1" name="Google Shape;3011;p86"/>
            <p:cNvSpPr/>
            <p:nvPr/>
          </p:nvSpPr>
          <p:spPr>
            <a:xfrm>
              <a:off x="1179513" y="915988"/>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2" name="Google Shape;3012;p86"/>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3" name="Google Shape;3013;p86"/>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4" name="Google Shape;3014;p86"/>
            <p:cNvSpPr/>
            <p:nvPr/>
          </p:nvSpPr>
          <p:spPr>
            <a:xfrm>
              <a:off x="1179513" y="1141413"/>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5" name="Google Shape;3015;p86"/>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6" name="Google Shape;3016;p86"/>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7" name="Google Shape;3017;p86"/>
            <p:cNvSpPr/>
            <p:nvPr/>
          </p:nvSpPr>
          <p:spPr>
            <a:xfrm>
              <a:off x="1179513" y="13652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8" name="Google Shape;3018;p86"/>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9" name="Google Shape;3019;p86"/>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0" name="Google Shape;3020;p86"/>
            <p:cNvSpPr/>
            <p:nvPr/>
          </p:nvSpPr>
          <p:spPr>
            <a:xfrm>
              <a:off x="1179513" y="1590675"/>
              <a:ext cx="2745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1" name="Google Shape;3021;p86"/>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2" name="Google Shape;3022;p86"/>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3" name="Google Shape;3023;p86"/>
            <p:cNvSpPr/>
            <p:nvPr/>
          </p:nvSpPr>
          <p:spPr>
            <a:xfrm>
              <a:off x="1182688" y="217488"/>
              <a:ext cx="444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4" name="Google Shape;3024;p86"/>
            <p:cNvSpPr/>
            <p:nvPr/>
          </p:nvSpPr>
          <p:spPr>
            <a:xfrm>
              <a:off x="1416050" y="217488"/>
              <a:ext cx="540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5" name="Google Shape;3025;p86"/>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6" name="Google Shape;3026;p86"/>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7" name="Google Shape;3027;p86"/>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8" name="Google Shape;3028;p86"/>
            <p:cNvSpPr/>
            <p:nvPr/>
          </p:nvSpPr>
          <p:spPr>
            <a:xfrm>
              <a:off x="1182688" y="43180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9" name="Google Shape;3029;p86"/>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0" name="Google Shape;3030;p86"/>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1" name="Google Shape;3031;p86"/>
            <p:cNvSpPr/>
            <p:nvPr/>
          </p:nvSpPr>
          <p:spPr>
            <a:xfrm>
              <a:off x="1182688" y="6540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2" name="Google Shape;3032;p86"/>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3" name="Google Shape;3033;p86"/>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4" name="Google Shape;3034;p86"/>
            <p:cNvSpPr/>
            <p:nvPr/>
          </p:nvSpPr>
          <p:spPr>
            <a:xfrm>
              <a:off x="398463"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5" name="Google Shape;3035;p86"/>
            <p:cNvSpPr/>
            <p:nvPr/>
          </p:nvSpPr>
          <p:spPr>
            <a:xfrm>
              <a:off x="398463" y="950913"/>
              <a:ext cx="8256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6" name="Google Shape;3036;p86"/>
            <p:cNvSpPr/>
            <p:nvPr/>
          </p:nvSpPr>
          <p:spPr>
            <a:xfrm>
              <a:off x="1185863"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7" name="Google Shape;3037;p86"/>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8" name="Google Shape;3038;p86"/>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9" name="Google Shape;3039;p86"/>
            <p:cNvSpPr/>
            <p:nvPr/>
          </p:nvSpPr>
          <p:spPr>
            <a:xfrm>
              <a:off x="996950" y="755650"/>
              <a:ext cx="396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0" name="Google Shape;3040;p86"/>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1" name="Google Shape;3041;p86"/>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2" name="Google Shape;3042;p86"/>
            <p:cNvSpPr/>
            <p:nvPr/>
          </p:nvSpPr>
          <p:spPr>
            <a:xfrm>
              <a:off x="8064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3" name="Google Shape;3043;p86"/>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4" name="Google Shape;3044;p86"/>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5" name="Google Shape;3045;p86"/>
            <p:cNvSpPr/>
            <p:nvPr/>
          </p:nvSpPr>
          <p:spPr>
            <a:xfrm>
              <a:off x="617538" y="755650"/>
              <a:ext cx="429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6" name="Google Shape;3046;p86"/>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7" name="Google Shape;3047;p86"/>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8" name="Google Shape;3048;p86"/>
            <p:cNvSpPr/>
            <p:nvPr/>
          </p:nvSpPr>
          <p:spPr>
            <a:xfrm>
              <a:off x="1504950" y="755650"/>
              <a:ext cx="8223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9" name="Google Shape;3049;p86"/>
            <p:cNvSpPr/>
            <p:nvPr/>
          </p:nvSpPr>
          <p:spPr>
            <a:xfrm>
              <a:off x="1504950" y="950913"/>
              <a:ext cx="8223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0" name="Google Shape;3050;p86"/>
            <p:cNvSpPr/>
            <p:nvPr/>
          </p:nvSpPr>
          <p:spPr>
            <a:xfrm>
              <a:off x="2292350"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1" name="Google Shape;3051;p86"/>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2" name="Google Shape;3052;p86"/>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3" name="Google Shape;3053;p86"/>
            <p:cNvSpPr/>
            <p:nvPr/>
          </p:nvSpPr>
          <p:spPr>
            <a:xfrm>
              <a:off x="2100263"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4" name="Google Shape;3054;p86"/>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5" name="Google Shape;3055;p86"/>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6" name="Google Shape;3056;p86"/>
            <p:cNvSpPr/>
            <p:nvPr/>
          </p:nvSpPr>
          <p:spPr>
            <a:xfrm>
              <a:off x="1912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7" name="Google Shape;3057;p86"/>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8" name="Google Shape;3058;p86"/>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9" name="Google Shape;3059;p86"/>
            <p:cNvSpPr/>
            <p:nvPr/>
          </p:nvSpPr>
          <p:spPr>
            <a:xfrm>
              <a:off x="1724025"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0" name="Google Shape;3060;p86"/>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1" name="Google Shape;3061;p86"/>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2" name="Google Shape;3062;p86"/>
            <p:cNvSpPr/>
            <p:nvPr/>
          </p:nvSpPr>
          <p:spPr>
            <a:xfrm>
              <a:off x="2266950"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3" name="Google Shape;3063;p8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4" name="Google Shape;3064;p8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5" name="Google Shape;3065;p86"/>
            <p:cNvSpPr/>
            <p:nvPr/>
          </p:nvSpPr>
          <p:spPr>
            <a:xfrm>
              <a:off x="30543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6" name="Google Shape;3066;p86"/>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7" name="Google Shape;3067;p86"/>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8" name="Google Shape;3068;p86"/>
            <p:cNvSpPr/>
            <p:nvPr/>
          </p:nvSpPr>
          <p:spPr>
            <a:xfrm>
              <a:off x="2865438"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9" name="Google Shape;3069;p86"/>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0" name="Google Shape;3070;p86"/>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1" name="Google Shape;3071;p86"/>
            <p:cNvSpPr/>
            <p:nvPr/>
          </p:nvSpPr>
          <p:spPr>
            <a:xfrm>
              <a:off x="2674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2" name="Google Shape;3072;p86"/>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3" name="Google Shape;3073;p86"/>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4" name="Google Shape;3074;p86"/>
            <p:cNvSpPr/>
            <p:nvPr/>
          </p:nvSpPr>
          <p:spPr>
            <a:xfrm>
              <a:off x="2486025"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5" name="Google Shape;3075;p86"/>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6" name="Google Shape;3076;p86"/>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7" name="Google Shape;3077;p86"/>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8" name="Google Shape;3078;p86"/>
            <p:cNvSpPr/>
            <p:nvPr/>
          </p:nvSpPr>
          <p:spPr>
            <a:xfrm>
              <a:off x="236538" y="698500"/>
              <a:ext cx="219000" cy="490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9" name="Google Shape;3079;p86"/>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0" name="Google Shape;3080;p86"/>
            <p:cNvSpPr/>
            <p:nvPr/>
          </p:nvSpPr>
          <p:spPr>
            <a:xfrm>
              <a:off x="4294188" y="966788"/>
              <a:ext cx="44400" cy="101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1" name="Google Shape;3081;p86"/>
            <p:cNvSpPr/>
            <p:nvPr/>
          </p:nvSpPr>
          <p:spPr>
            <a:xfrm>
              <a:off x="3952875" y="1938338"/>
              <a:ext cx="736500" cy="241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2" name="Google Shape;3082;p86"/>
            <p:cNvSpPr/>
            <p:nvPr/>
          </p:nvSpPr>
          <p:spPr>
            <a:xfrm>
              <a:off x="4224338" y="1855788"/>
              <a:ext cx="187200" cy="123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3" name="Google Shape;3083;p86"/>
            <p:cNvSpPr/>
            <p:nvPr/>
          </p:nvSpPr>
          <p:spPr>
            <a:xfrm>
              <a:off x="3044825" y="752475"/>
              <a:ext cx="771600" cy="36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4" name="Google Shape;3084;p86"/>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5" name="Google Shape;3085;p86"/>
            <p:cNvSpPr/>
            <p:nvPr/>
          </p:nvSpPr>
          <p:spPr>
            <a:xfrm>
              <a:off x="3781425"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6" name="Google Shape;3086;p86"/>
            <p:cNvSpPr/>
            <p:nvPr/>
          </p:nvSpPr>
          <p:spPr>
            <a:xfrm>
              <a:off x="3949700" y="820738"/>
              <a:ext cx="38100" cy="133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7" name="Google Shape;3087;p86"/>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8" name="Google Shape;3088;p86"/>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9" name="Google Shape;3089;p86"/>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0" name="Google Shape;3090;p86"/>
            <p:cNvSpPr/>
            <p:nvPr/>
          </p:nvSpPr>
          <p:spPr>
            <a:xfrm>
              <a:off x="3602038"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1" name="Google Shape;3091;p86"/>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2" name="Google Shape;3092;p86"/>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3" name="Google Shape;3093;p86"/>
            <p:cNvSpPr/>
            <p:nvPr/>
          </p:nvSpPr>
          <p:spPr>
            <a:xfrm>
              <a:off x="3427413"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4" name="Google Shape;3094;p86"/>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5" name="Google Shape;3095;p86"/>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6" name="Google Shape;3096;p86"/>
            <p:cNvSpPr/>
            <p:nvPr/>
          </p:nvSpPr>
          <p:spPr>
            <a:xfrm>
              <a:off x="3251200"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7" name="Google Shape;3097;p86"/>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8" name="Google Shape;3098;p86"/>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9" name="Google Shape;3099;p86"/>
            <p:cNvSpPr/>
            <p:nvPr/>
          </p:nvSpPr>
          <p:spPr>
            <a:xfrm>
              <a:off x="3952875" y="2192338"/>
              <a:ext cx="736500" cy="243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00" name="Google Shape;3100;p86"/>
            <p:cNvSpPr/>
            <p:nvPr/>
          </p:nvSpPr>
          <p:spPr>
            <a:xfrm>
              <a:off x="3175" y="695325"/>
              <a:ext cx="206400" cy="676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01" name="Google Shape;3101;p86"/>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102" name="Google Shape;3102;p86"/>
          <p:cNvGrpSpPr/>
          <p:nvPr/>
        </p:nvGrpSpPr>
        <p:grpSpPr>
          <a:xfrm>
            <a:off x="-40875" y="5016512"/>
            <a:ext cx="9225705" cy="128126"/>
            <a:chOff x="-48040" y="6512575"/>
            <a:chExt cx="12300940" cy="364200"/>
          </a:xfrm>
        </p:grpSpPr>
        <p:sp>
          <p:nvSpPr>
            <p:cNvPr id="3103" name="Google Shape;3103;p86"/>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04" name="Google Shape;3104;p86"/>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105" name="Google Shape;3105;p86"/>
          <p:cNvSpPr/>
          <p:nvPr/>
        </p:nvSpPr>
        <p:spPr>
          <a:xfrm>
            <a:off x="2875547" y="2128137"/>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06" name="Google Shape;3106;p86"/>
          <p:cNvSpPr/>
          <p:nvPr/>
        </p:nvSpPr>
        <p:spPr>
          <a:xfrm>
            <a:off x="6075949" y="2131542"/>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3107" name="Google Shape;3107;p86"/>
          <p:cNvGrpSpPr/>
          <p:nvPr/>
        </p:nvGrpSpPr>
        <p:grpSpPr>
          <a:xfrm>
            <a:off x="4304873" y="3342683"/>
            <a:ext cx="517534" cy="500580"/>
            <a:chOff x="9192762" y="971936"/>
            <a:chExt cx="1848337" cy="1787784"/>
          </a:xfrm>
        </p:grpSpPr>
        <p:sp>
          <p:nvSpPr>
            <p:cNvPr id="3108" name="Google Shape;3108;p86"/>
            <p:cNvSpPr/>
            <p:nvPr/>
          </p:nvSpPr>
          <p:spPr>
            <a:xfrm rot="2412192">
              <a:off x="9826414" y="927510"/>
              <a:ext cx="487673" cy="1716537"/>
            </a:xfrm>
            <a:custGeom>
              <a:avLst/>
              <a:gdLst/>
              <a:ahLst/>
              <a:cxnLst/>
              <a:rect l="l" t="t" r="r" b="b"/>
              <a:pathLst>
                <a:path w="480600" h="1345680" extrusionOk="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09" name="Google Shape;3109;p86"/>
            <p:cNvSpPr/>
            <p:nvPr/>
          </p:nvSpPr>
          <p:spPr>
            <a:xfrm rot="-2888431">
              <a:off x="9675177" y="1020124"/>
              <a:ext cx="883506" cy="1691409"/>
            </a:xfrm>
            <a:custGeom>
              <a:avLst/>
              <a:gdLst/>
              <a:ahLst/>
              <a:cxnLst/>
              <a:rect l="l" t="t" r="r" b="b"/>
              <a:pathLst>
                <a:path w="883249" h="1563687" extrusionOk="0">
                  <a:moveTo>
                    <a:pt x="335181" y="0"/>
                  </a:moveTo>
                  <a:lnTo>
                    <a:pt x="631293" y="0"/>
                  </a:lnTo>
                  <a:cubicBezTo>
                    <a:pt x="646879" y="0"/>
                    <a:pt x="659866" y="5195"/>
                    <a:pt x="665062" y="49352"/>
                  </a:cubicBezTo>
                  <a:lnTo>
                    <a:pt x="717011" y="49352"/>
                  </a:lnTo>
                  <a:cubicBezTo>
                    <a:pt x="722205" y="5195"/>
                    <a:pt x="735193" y="0"/>
                    <a:pt x="750778" y="0"/>
                  </a:cubicBezTo>
                  <a:lnTo>
                    <a:pt x="844287" y="0"/>
                  </a:lnTo>
                  <a:cubicBezTo>
                    <a:pt x="865067" y="0"/>
                    <a:pt x="883249" y="36365"/>
                    <a:pt x="883249" y="111692"/>
                  </a:cubicBezTo>
                  <a:cubicBezTo>
                    <a:pt x="883249" y="187019"/>
                    <a:pt x="865067" y="223384"/>
                    <a:pt x="844287" y="223384"/>
                  </a:cubicBezTo>
                  <a:lnTo>
                    <a:pt x="750778" y="223384"/>
                  </a:lnTo>
                  <a:lnTo>
                    <a:pt x="750777" y="223384"/>
                  </a:lnTo>
                  <a:lnTo>
                    <a:pt x="748180" y="223384"/>
                  </a:lnTo>
                  <a:cubicBezTo>
                    <a:pt x="732596" y="223384"/>
                    <a:pt x="719608" y="218190"/>
                    <a:pt x="714413" y="174032"/>
                  </a:cubicBezTo>
                  <a:lnTo>
                    <a:pt x="665062" y="174032"/>
                  </a:lnTo>
                  <a:lnTo>
                    <a:pt x="659785" y="200372"/>
                  </a:lnTo>
                  <a:cubicBezTo>
                    <a:pt x="653210" y="220462"/>
                    <a:pt x="642982" y="223384"/>
                    <a:pt x="631293" y="223384"/>
                  </a:cubicBezTo>
                  <a:lnTo>
                    <a:pt x="532589" y="223384"/>
                  </a:lnTo>
                  <a:lnTo>
                    <a:pt x="532589" y="737686"/>
                  </a:lnTo>
                  <a:lnTo>
                    <a:pt x="529992" y="737686"/>
                  </a:lnTo>
                  <a:lnTo>
                    <a:pt x="529992" y="748076"/>
                  </a:lnTo>
                  <a:cubicBezTo>
                    <a:pt x="545576" y="750674"/>
                    <a:pt x="555967" y="763662"/>
                    <a:pt x="558564" y="781843"/>
                  </a:cubicBezTo>
                  <a:lnTo>
                    <a:pt x="581942" y="1355888"/>
                  </a:lnTo>
                  <a:cubicBezTo>
                    <a:pt x="584539" y="1410434"/>
                    <a:pt x="568954" y="1462384"/>
                    <a:pt x="537784" y="1501346"/>
                  </a:cubicBezTo>
                  <a:cubicBezTo>
                    <a:pt x="506614" y="1540309"/>
                    <a:pt x="514406" y="1563687"/>
                    <a:pt x="467652" y="1563687"/>
                  </a:cubicBezTo>
                  <a:cubicBezTo>
                    <a:pt x="420898" y="1563687"/>
                    <a:pt x="428690" y="1540309"/>
                    <a:pt x="397520" y="1501346"/>
                  </a:cubicBezTo>
                  <a:cubicBezTo>
                    <a:pt x="363753" y="1462384"/>
                    <a:pt x="348168" y="1407837"/>
                    <a:pt x="353363" y="1355888"/>
                  </a:cubicBezTo>
                  <a:lnTo>
                    <a:pt x="376740" y="781843"/>
                  </a:lnTo>
                  <a:cubicBezTo>
                    <a:pt x="376740" y="763662"/>
                    <a:pt x="389727" y="750674"/>
                    <a:pt x="405313" y="748076"/>
                  </a:cubicBezTo>
                  <a:lnTo>
                    <a:pt x="405313" y="225982"/>
                  </a:lnTo>
                  <a:lnTo>
                    <a:pt x="332583" y="225982"/>
                  </a:lnTo>
                  <a:lnTo>
                    <a:pt x="327389" y="223384"/>
                  </a:lnTo>
                  <a:cubicBezTo>
                    <a:pt x="241671" y="189617"/>
                    <a:pt x="197514" y="197409"/>
                    <a:pt x="114395" y="238969"/>
                  </a:cubicBezTo>
                  <a:lnTo>
                    <a:pt x="41665" y="277932"/>
                  </a:lnTo>
                  <a:cubicBezTo>
                    <a:pt x="39067" y="280529"/>
                    <a:pt x="33872" y="280529"/>
                    <a:pt x="28678" y="280529"/>
                  </a:cubicBezTo>
                  <a:cubicBezTo>
                    <a:pt x="18288" y="280529"/>
                    <a:pt x="7897" y="272737"/>
                    <a:pt x="2703" y="262346"/>
                  </a:cubicBezTo>
                  <a:cubicBezTo>
                    <a:pt x="106" y="257151"/>
                    <a:pt x="-544" y="251307"/>
                    <a:pt x="430" y="245788"/>
                  </a:cubicBezTo>
                  <a:lnTo>
                    <a:pt x="711" y="245238"/>
                  </a:lnTo>
                  <a:lnTo>
                    <a:pt x="430" y="243190"/>
                  </a:lnTo>
                  <a:cubicBezTo>
                    <a:pt x="1404" y="237670"/>
                    <a:pt x="4001" y="232475"/>
                    <a:pt x="7897" y="228579"/>
                  </a:cubicBezTo>
                  <a:lnTo>
                    <a:pt x="54653" y="176630"/>
                  </a:lnTo>
                  <a:cubicBezTo>
                    <a:pt x="145565" y="75327"/>
                    <a:pt x="207904" y="49352"/>
                    <a:pt x="335181"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110" name="Google Shape;3110;p86"/>
          <p:cNvGrpSpPr/>
          <p:nvPr/>
        </p:nvGrpSpPr>
        <p:grpSpPr>
          <a:xfrm>
            <a:off x="818308" y="4818299"/>
            <a:ext cx="427468" cy="206055"/>
            <a:chOff x="2633799" y="5558352"/>
            <a:chExt cx="1343817" cy="647769"/>
          </a:xfrm>
        </p:grpSpPr>
        <p:sp>
          <p:nvSpPr>
            <p:cNvPr id="3111" name="Google Shape;3111;p86"/>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12" name="Google Shape;3112;p86"/>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13" name="Google Shape;3113;p86"/>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14" name="Google Shape;3114;p86"/>
            <p:cNvSpPr/>
            <p:nvPr/>
          </p:nvSpPr>
          <p:spPr>
            <a:xfrm>
              <a:off x="3333216"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115" name="Google Shape;3115;p86"/>
          <p:cNvGrpSpPr/>
          <p:nvPr/>
        </p:nvGrpSpPr>
        <p:grpSpPr>
          <a:xfrm>
            <a:off x="1279563" y="4817763"/>
            <a:ext cx="426746" cy="206055"/>
            <a:chOff x="2633799" y="5558352"/>
            <a:chExt cx="1341545" cy="647769"/>
          </a:xfrm>
        </p:grpSpPr>
        <p:sp>
          <p:nvSpPr>
            <p:cNvPr id="3116" name="Google Shape;3116;p86"/>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17" name="Google Shape;3117;p86"/>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18" name="Google Shape;3118;p86"/>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p87"/>
          <p:cNvSpPr/>
          <p:nvPr/>
        </p:nvSpPr>
        <p:spPr>
          <a:xfrm>
            <a:off x="1564631" y="3161121"/>
            <a:ext cx="777667" cy="437666"/>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24" name="Google Shape;3124;p87"/>
          <p:cNvSpPr/>
          <p:nvPr/>
        </p:nvSpPr>
        <p:spPr>
          <a:xfrm>
            <a:off x="1570495" y="3036013"/>
            <a:ext cx="891000" cy="12682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25" name="Google Shape;3125;p87"/>
          <p:cNvSpPr/>
          <p:nvPr/>
        </p:nvSpPr>
        <p:spPr>
          <a:xfrm>
            <a:off x="2342301" y="3040753"/>
            <a:ext cx="126826" cy="558034"/>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26" name="Google Shape;3126;p87"/>
          <p:cNvSpPr/>
          <p:nvPr/>
        </p:nvSpPr>
        <p:spPr>
          <a:xfrm>
            <a:off x="2342300" y="3471962"/>
            <a:ext cx="891000" cy="12682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27" name="Google Shape;3127;p87"/>
          <p:cNvSpPr/>
          <p:nvPr/>
        </p:nvSpPr>
        <p:spPr>
          <a:xfrm>
            <a:off x="3124534" y="3476702"/>
            <a:ext cx="126826" cy="558034"/>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28" name="Google Shape;3128;p87"/>
          <p:cNvSpPr/>
          <p:nvPr/>
        </p:nvSpPr>
        <p:spPr>
          <a:xfrm>
            <a:off x="3124532" y="3907910"/>
            <a:ext cx="891000" cy="12682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29" name="Google Shape;3129;p87"/>
          <p:cNvSpPr/>
          <p:nvPr/>
        </p:nvSpPr>
        <p:spPr>
          <a:xfrm>
            <a:off x="3899317" y="3907908"/>
            <a:ext cx="126826" cy="56277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30" name="Google Shape;3130;p87"/>
          <p:cNvSpPr/>
          <p:nvPr/>
        </p:nvSpPr>
        <p:spPr>
          <a:xfrm>
            <a:off x="3899314" y="4343858"/>
            <a:ext cx="891000" cy="12682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31" name="Google Shape;3131;p87"/>
          <p:cNvSpPr/>
          <p:nvPr/>
        </p:nvSpPr>
        <p:spPr>
          <a:xfrm>
            <a:off x="4675157" y="4343859"/>
            <a:ext cx="126826" cy="50730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32" name="Google Shape;3132;p87"/>
          <p:cNvSpPr/>
          <p:nvPr/>
        </p:nvSpPr>
        <p:spPr>
          <a:xfrm>
            <a:off x="4675154" y="4779808"/>
            <a:ext cx="2214000" cy="12682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33" name="Google Shape;3133;p87"/>
          <p:cNvSpPr/>
          <p:nvPr/>
        </p:nvSpPr>
        <p:spPr>
          <a:xfrm>
            <a:off x="6762332" y="3613010"/>
            <a:ext cx="126826" cy="129362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34" name="Google Shape;3134;p87"/>
          <p:cNvSpPr/>
          <p:nvPr/>
        </p:nvSpPr>
        <p:spPr>
          <a:xfrm>
            <a:off x="6780669" y="3613012"/>
            <a:ext cx="963874" cy="12682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35" name="Google Shape;3135;p87"/>
          <p:cNvSpPr/>
          <p:nvPr/>
        </p:nvSpPr>
        <p:spPr>
          <a:xfrm>
            <a:off x="7662445" y="3613010"/>
            <a:ext cx="126826" cy="129362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36" name="Google Shape;3136;p87"/>
          <p:cNvSpPr/>
          <p:nvPr/>
        </p:nvSpPr>
        <p:spPr>
          <a:xfrm>
            <a:off x="7662442" y="4779808"/>
            <a:ext cx="1485000" cy="12682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37" name="Google Shape;3137;p87"/>
          <p:cNvSpPr/>
          <p:nvPr/>
        </p:nvSpPr>
        <p:spPr>
          <a:xfrm>
            <a:off x="6988259" y="4293522"/>
            <a:ext cx="100675" cy="100675"/>
          </a:xfrm>
          <a:prstGeom prst="ellipse">
            <a:avLst/>
          </a:prstGeom>
          <a:noFill/>
          <a:ln w="508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nvGrpSpPr>
          <p:cNvPr id="3138" name="Google Shape;3138;p87"/>
          <p:cNvGrpSpPr/>
          <p:nvPr/>
        </p:nvGrpSpPr>
        <p:grpSpPr>
          <a:xfrm>
            <a:off x="3284923" y="1666280"/>
            <a:ext cx="3074441" cy="495500"/>
            <a:chOff x="2113657" y="4283314"/>
            <a:chExt cx="3647460" cy="703249"/>
          </a:xfrm>
        </p:grpSpPr>
        <p:sp>
          <p:nvSpPr>
            <p:cNvPr id="3139" name="Google Shape;3139;p87"/>
            <p:cNvSpPr txBox="1"/>
            <p:nvPr/>
          </p:nvSpPr>
          <p:spPr>
            <a:xfrm>
              <a:off x="2113657" y="4495163"/>
              <a:ext cx="3647400" cy="491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3F3F3F"/>
                  </a:solidFill>
                </a:rPr>
                <a:t>Work site installed cameras record video images of work area focusing on worker groups</a:t>
              </a:r>
              <a:r>
                <a:rPr lang="en" sz="900">
                  <a:solidFill>
                    <a:srgbClr val="3F3F3F"/>
                  </a:solidFill>
                  <a:latin typeface="Arial"/>
                  <a:ea typeface="Arial"/>
                  <a:cs typeface="Arial"/>
                  <a:sym typeface="Arial"/>
                </a:rPr>
                <a:t>.</a:t>
              </a:r>
              <a:endParaRPr sz="1100"/>
            </a:p>
          </p:txBody>
        </p:sp>
        <p:sp>
          <p:nvSpPr>
            <p:cNvPr id="3140" name="Google Shape;3140;p87"/>
            <p:cNvSpPr txBox="1"/>
            <p:nvPr/>
          </p:nvSpPr>
          <p:spPr>
            <a:xfrm>
              <a:off x="2113658" y="4283314"/>
              <a:ext cx="3647459" cy="29485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rgbClr val="0000FF"/>
                  </a:solidFill>
                </a:rPr>
                <a:t>Surveillance of worksite  </a:t>
              </a:r>
              <a:endParaRPr sz="900" b="1">
                <a:solidFill>
                  <a:srgbClr val="0000FF"/>
                </a:solidFill>
                <a:latin typeface="Arial"/>
                <a:ea typeface="Arial"/>
                <a:cs typeface="Arial"/>
                <a:sym typeface="Arial"/>
              </a:endParaRPr>
            </a:p>
          </p:txBody>
        </p:sp>
      </p:grpSp>
      <p:grpSp>
        <p:nvGrpSpPr>
          <p:cNvPr id="3141" name="Google Shape;3141;p87"/>
          <p:cNvGrpSpPr/>
          <p:nvPr/>
        </p:nvGrpSpPr>
        <p:grpSpPr>
          <a:xfrm>
            <a:off x="4047471" y="2121023"/>
            <a:ext cx="3478223" cy="495500"/>
            <a:chOff x="2113642" y="4283314"/>
            <a:chExt cx="4126500" cy="703249"/>
          </a:xfrm>
        </p:grpSpPr>
        <p:sp>
          <p:nvSpPr>
            <p:cNvPr id="3142" name="Google Shape;3142;p87"/>
            <p:cNvSpPr txBox="1"/>
            <p:nvPr/>
          </p:nvSpPr>
          <p:spPr>
            <a:xfrm>
              <a:off x="2113642" y="4495163"/>
              <a:ext cx="4126500" cy="491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3F3F3F"/>
                  </a:solidFill>
                  <a:latin typeface="Arial"/>
                  <a:ea typeface="Arial"/>
                  <a:cs typeface="Arial"/>
                  <a:sym typeface="Arial"/>
                </a:rPr>
                <a:t>Watson A</a:t>
              </a:r>
              <a:r>
                <a:rPr lang="en" sz="900">
                  <a:solidFill>
                    <a:srgbClr val="3F3F3F"/>
                  </a:solidFill>
                </a:rPr>
                <a:t>I  object detection system scans images frames and identifies safety violations ; Workers without safety helmets</a:t>
              </a:r>
              <a:endParaRPr sz="1100"/>
            </a:p>
          </p:txBody>
        </p:sp>
        <p:sp>
          <p:nvSpPr>
            <p:cNvPr id="3143" name="Google Shape;3143;p87"/>
            <p:cNvSpPr txBox="1"/>
            <p:nvPr/>
          </p:nvSpPr>
          <p:spPr>
            <a:xfrm>
              <a:off x="2113658" y="4283314"/>
              <a:ext cx="3647459" cy="29485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rgbClr val="0000FF"/>
                  </a:solidFill>
                </a:rPr>
                <a:t>Analysis of video Frames</a:t>
              </a:r>
              <a:endParaRPr sz="900" b="1">
                <a:solidFill>
                  <a:srgbClr val="0000FF"/>
                </a:solidFill>
              </a:endParaRPr>
            </a:p>
          </p:txBody>
        </p:sp>
      </p:grpSp>
      <p:grpSp>
        <p:nvGrpSpPr>
          <p:cNvPr id="3144" name="Google Shape;3144;p87"/>
          <p:cNvGrpSpPr/>
          <p:nvPr/>
        </p:nvGrpSpPr>
        <p:grpSpPr>
          <a:xfrm>
            <a:off x="4810045" y="2575767"/>
            <a:ext cx="3074441" cy="495500"/>
            <a:chOff x="2113657" y="4283314"/>
            <a:chExt cx="3647460" cy="703249"/>
          </a:xfrm>
        </p:grpSpPr>
        <p:sp>
          <p:nvSpPr>
            <p:cNvPr id="3145" name="Google Shape;3145;p87"/>
            <p:cNvSpPr txBox="1"/>
            <p:nvPr/>
          </p:nvSpPr>
          <p:spPr>
            <a:xfrm>
              <a:off x="2113657" y="4495163"/>
              <a:ext cx="3647400" cy="491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3F3F3F"/>
                  </a:solidFill>
                </a:rPr>
                <a:t>Object detection system identifies location by  Camera ID and highlights violation in the Image </a:t>
              </a:r>
              <a:endParaRPr sz="1100"/>
            </a:p>
          </p:txBody>
        </p:sp>
        <p:sp>
          <p:nvSpPr>
            <p:cNvPr id="3146" name="Google Shape;3146;p87"/>
            <p:cNvSpPr txBox="1"/>
            <p:nvPr/>
          </p:nvSpPr>
          <p:spPr>
            <a:xfrm>
              <a:off x="2113658" y="4283314"/>
              <a:ext cx="3647459" cy="29485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rgbClr val="0000FF"/>
                  </a:solidFill>
                </a:rPr>
                <a:t>Identifying Camera ID and framing violation</a:t>
              </a:r>
              <a:endParaRPr sz="900" b="1">
                <a:solidFill>
                  <a:srgbClr val="0000FF"/>
                </a:solidFill>
                <a:latin typeface="Arial"/>
                <a:ea typeface="Arial"/>
                <a:cs typeface="Arial"/>
                <a:sym typeface="Arial"/>
              </a:endParaRPr>
            </a:p>
          </p:txBody>
        </p:sp>
      </p:grpSp>
      <p:grpSp>
        <p:nvGrpSpPr>
          <p:cNvPr id="3147" name="Google Shape;3147;p87"/>
          <p:cNvGrpSpPr/>
          <p:nvPr/>
        </p:nvGrpSpPr>
        <p:grpSpPr>
          <a:xfrm>
            <a:off x="5572605" y="3030512"/>
            <a:ext cx="3074441" cy="772613"/>
            <a:chOff x="2113657" y="4283314"/>
            <a:chExt cx="3647460" cy="1096549"/>
          </a:xfrm>
        </p:grpSpPr>
        <p:sp>
          <p:nvSpPr>
            <p:cNvPr id="3148" name="Google Shape;3148;p87"/>
            <p:cNvSpPr txBox="1"/>
            <p:nvPr/>
          </p:nvSpPr>
          <p:spPr>
            <a:xfrm>
              <a:off x="2113657" y="4495163"/>
              <a:ext cx="3647400" cy="884700"/>
            </a:xfrm>
            <a:prstGeom prst="rect">
              <a:avLst/>
            </a:prstGeom>
            <a:noFill/>
            <a:ln>
              <a:noFill/>
            </a:ln>
          </p:spPr>
          <p:txBody>
            <a:bodyPr spcFirstLastPara="1" wrap="square" lIns="68575" tIns="34275" rIns="68575" bIns="34275" anchor="t" anchorCtr="0">
              <a:spAutoFit/>
            </a:bodyPr>
            <a:lstStyle/>
            <a:p>
              <a:pPr marL="457200" marR="0" lvl="0" indent="-285750" algn="l" rtl="0">
                <a:spcBef>
                  <a:spcPts val="0"/>
                </a:spcBef>
                <a:spcAft>
                  <a:spcPts val="0"/>
                </a:spcAft>
                <a:buClr>
                  <a:srgbClr val="3F3F3F"/>
                </a:buClr>
                <a:buSzPts val="900"/>
                <a:buChar char="●"/>
              </a:pPr>
              <a:r>
                <a:rPr lang="en" sz="900">
                  <a:solidFill>
                    <a:srgbClr val="3F3F3F"/>
                  </a:solidFill>
                </a:rPr>
                <a:t>Alarm sounds in Camera covering the area </a:t>
              </a:r>
              <a:endParaRPr sz="900">
                <a:solidFill>
                  <a:srgbClr val="3F3F3F"/>
                </a:solidFill>
              </a:endParaRPr>
            </a:p>
            <a:p>
              <a:pPr marL="457200" marR="0" lvl="0" indent="-285750" algn="l" rtl="0">
                <a:spcBef>
                  <a:spcPts val="0"/>
                </a:spcBef>
                <a:spcAft>
                  <a:spcPts val="0"/>
                </a:spcAft>
                <a:buClr>
                  <a:srgbClr val="3F3F3F"/>
                </a:buClr>
                <a:buSzPts val="900"/>
                <a:buChar char="●"/>
              </a:pPr>
              <a:r>
                <a:rPr lang="en" sz="900">
                  <a:solidFill>
                    <a:srgbClr val="3F3F3F"/>
                  </a:solidFill>
                </a:rPr>
                <a:t>At the same time, alert message will be sent to Mobile phone of Specific  safety officers covering                 the area</a:t>
              </a:r>
              <a:endParaRPr sz="900">
                <a:solidFill>
                  <a:srgbClr val="3F3F3F"/>
                </a:solidFill>
              </a:endParaRPr>
            </a:p>
          </p:txBody>
        </p:sp>
        <p:sp>
          <p:nvSpPr>
            <p:cNvPr id="3149" name="Google Shape;3149;p87"/>
            <p:cNvSpPr txBox="1"/>
            <p:nvPr/>
          </p:nvSpPr>
          <p:spPr>
            <a:xfrm>
              <a:off x="2113658" y="4283314"/>
              <a:ext cx="3647459" cy="29485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rgbClr val="0000FF"/>
                  </a:solidFill>
                </a:rPr>
                <a:t>Alert in immediate area </a:t>
              </a:r>
              <a:endParaRPr sz="900" b="1">
                <a:solidFill>
                  <a:srgbClr val="0000FF"/>
                </a:solidFill>
                <a:latin typeface="Arial"/>
                <a:ea typeface="Arial"/>
                <a:cs typeface="Arial"/>
                <a:sym typeface="Arial"/>
              </a:endParaRPr>
            </a:p>
          </p:txBody>
        </p:sp>
      </p:grpSp>
      <p:sp>
        <p:nvSpPr>
          <p:cNvPr id="3150" name="Google Shape;3150;p87"/>
          <p:cNvSpPr/>
          <p:nvPr/>
        </p:nvSpPr>
        <p:spPr>
          <a:xfrm>
            <a:off x="2252208" y="1893154"/>
            <a:ext cx="884956" cy="733115"/>
          </a:xfrm>
          <a:custGeom>
            <a:avLst/>
            <a:gdLst/>
            <a:ahLst/>
            <a:cxnLst/>
            <a:rect l="l" t="t" r="r" b="b"/>
            <a:pathLst>
              <a:path w="819150" h="1209675" extrusionOk="0">
                <a:moveTo>
                  <a:pt x="0" y="1209675"/>
                </a:moveTo>
                <a:lnTo>
                  <a:pt x="514350" y="0"/>
                </a:lnTo>
                <a:lnTo>
                  <a:pt x="819150" y="0"/>
                </a:lnTo>
              </a:path>
            </a:pathLst>
          </a:custGeom>
          <a:noFill/>
          <a:ln w="19050" cap="flat" cmpd="sng">
            <a:solidFill>
              <a:schemeClr val="accent1"/>
            </a:solidFill>
            <a:prstDash val="solid"/>
            <a:miter lim="800000"/>
            <a:headEnd type="oval" w="lg" len="lg"/>
            <a:tailEnd type="oval" w="lg" len="lg"/>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3151" name="Google Shape;3151;p87"/>
          <p:cNvSpPr/>
          <p:nvPr/>
        </p:nvSpPr>
        <p:spPr>
          <a:xfrm>
            <a:off x="3030864" y="2350436"/>
            <a:ext cx="884956" cy="733115"/>
          </a:xfrm>
          <a:custGeom>
            <a:avLst/>
            <a:gdLst/>
            <a:ahLst/>
            <a:cxnLst/>
            <a:rect l="l" t="t" r="r" b="b"/>
            <a:pathLst>
              <a:path w="819150" h="1209675" extrusionOk="0">
                <a:moveTo>
                  <a:pt x="0" y="1209675"/>
                </a:moveTo>
                <a:lnTo>
                  <a:pt x="514350" y="0"/>
                </a:lnTo>
                <a:lnTo>
                  <a:pt x="819150" y="0"/>
                </a:lnTo>
              </a:path>
            </a:pathLst>
          </a:custGeom>
          <a:noFill/>
          <a:ln w="19050" cap="flat" cmpd="sng">
            <a:solidFill>
              <a:schemeClr val="accent3"/>
            </a:solidFill>
            <a:prstDash val="solid"/>
            <a:miter lim="800000"/>
            <a:headEnd type="oval" w="lg" len="lg"/>
            <a:tailEnd type="oval" w="lg" len="lg"/>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3152" name="Google Shape;3152;p87"/>
          <p:cNvSpPr/>
          <p:nvPr/>
        </p:nvSpPr>
        <p:spPr>
          <a:xfrm>
            <a:off x="3809520" y="2807720"/>
            <a:ext cx="884956" cy="733115"/>
          </a:xfrm>
          <a:custGeom>
            <a:avLst/>
            <a:gdLst/>
            <a:ahLst/>
            <a:cxnLst/>
            <a:rect l="l" t="t" r="r" b="b"/>
            <a:pathLst>
              <a:path w="819150" h="1209675" extrusionOk="0">
                <a:moveTo>
                  <a:pt x="0" y="1209675"/>
                </a:moveTo>
                <a:lnTo>
                  <a:pt x="514350" y="0"/>
                </a:lnTo>
                <a:lnTo>
                  <a:pt x="819150" y="0"/>
                </a:lnTo>
              </a:path>
            </a:pathLst>
          </a:custGeom>
          <a:noFill/>
          <a:ln w="19050" cap="flat" cmpd="sng">
            <a:solidFill>
              <a:schemeClr val="accent4"/>
            </a:solidFill>
            <a:prstDash val="solid"/>
            <a:miter lim="800000"/>
            <a:headEnd type="oval" w="lg" len="lg"/>
            <a:tailEnd type="oval" w="lg" len="lg"/>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3153" name="Google Shape;3153;p87"/>
          <p:cNvSpPr/>
          <p:nvPr/>
        </p:nvSpPr>
        <p:spPr>
          <a:xfrm>
            <a:off x="4588176" y="3265003"/>
            <a:ext cx="884956" cy="733115"/>
          </a:xfrm>
          <a:custGeom>
            <a:avLst/>
            <a:gdLst/>
            <a:ahLst/>
            <a:cxnLst/>
            <a:rect l="l" t="t" r="r" b="b"/>
            <a:pathLst>
              <a:path w="819150" h="1209675" extrusionOk="0">
                <a:moveTo>
                  <a:pt x="0" y="1209675"/>
                </a:moveTo>
                <a:lnTo>
                  <a:pt x="514350" y="0"/>
                </a:lnTo>
                <a:lnTo>
                  <a:pt x="819150" y="0"/>
                </a:lnTo>
              </a:path>
            </a:pathLst>
          </a:custGeom>
          <a:noFill/>
          <a:ln w="19050" cap="flat" cmpd="sng">
            <a:solidFill>
              <a:schemeClr val="accent5"/>
            </a:solidFill>
            <a:prstDash val="solid"/>
            <a:miter lim="800000"/>
            <a:headEnd type="oval" w="lg" len="lg"/>
            <a:tailEnd type="oval" w="lg" len="lg"/>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3154" name="Google Shape;3154;p87"/>
          <p:cNvSpPr/>
          <p:nvPr/>
        </p:nvSpPr>
        <p:spPr>
          <a:xfrm>
            <a:off x="1570495" y="3597983"/>
            <a:ext cx="1554037" cy="43675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55" name="Google Shape;3155;p87"/>
          <p:cNvSpPr/>
          <p:nvPr/>
        </p:nvSpPr>
        <p:spPr>
          <a:xfrm>
            <a:off x="1570495" y="4034734"/>
            <a:ext cx="2331370" cy="43594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56" name="Google Shape;3156;p87"/>
          <p:cNvSpPr/>
          <p:nvPr/>
        </p:nvSpPr>
        <p:spPr>
          <a:xfrm>
            <a:off x="1570495" y="4465229"/>
            <a:ext cx="3104660" cy="440693"/>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157" name="Google Shape;3157;p87"/>
          <p:cNvSpPr txBox="1"/>
          <p:nvPr/>
        </p:nvSpPr>
        <p:spPr>
          <a:xfrm>
            <a:off x="2538563" y="3593260"/>
            <a:ext cx="507416" cy="43858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b="1">
                <a:solidFill>
                  <a:srgbClr val="3F3F3F"/>
                </a:solidFill>
                <a:latin typeface="Arial"/>
                <a:ea typeface="Arial"/>
                <a:cs typeface="Arial"/>
                <a:sym typeface="Arial"/>
              </a:rPr>
              <a:t>02</a:t>
            </a:r>
            <a:endParaRPr sz="2400" b="1">
              <a:solidFill>
                <a:srgbClr val="3F3F3F"/>
              </a:solidFill>
              <a:latin typeface="Arial"/>
              <a:ea typeface="Arial"/>
              <a:cs typeface="Arial"/>
              <a:sym typeface="Arial"/>
            </a:endParaRPr>
          </a:p>
        </p:txBody>
      </p:sp>
      <p:sp>
        <p:nvSpPr>
          <p:cNvPr id="3158" name="Google Shape;3158;p87"/>
          <p:cNvSpPr txBox="1"/>
          <p:nvPr/>
        </p:nvSpPr>
        <p:spPr>
          <a:xfrm>
            <a:off x="4091109" y="4480658"/>
            <a:ext cx="507416" cy="43858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b="1">
                <a:solidFill>
                  <a:srgbClr val="3F3F3F"/>
                </a:solidFill>
                <a:latin typeface="Arial"/>
                <a:ea typeface="Arial"/>
                <a:cs typeface="Arial"/>
                <a:sym typeface="Arial"/>
              </a:rPr>
              <a:t>04</a:t>
            </a:r>
            <a:endParaRPr sz="2400" b="1">
              <a:solidFill>
                <a:srgbClr val="3F3F3F"/>
              </a:solidFill>
              <a:latin typeface="Arial"/>
              <a:ea typeface="Arial"/>
              <a:cs typeface="Arial"/>
              <a:sym typeface="Arial"/>
            </a:endParaRPr>
          </a:p>
        </p:txBody>
      </p:sp>
      <p:sp>
        <p:nvSpPr>
          <p:cNvPr id="3159" name="Google Shape;3159;p87"/>
          <p:cNvSpPr txBox="1"/>
          <p:nvPr/>
        </p:nvSpPr>
        <p:spPr>
          <a:xfrm>
            <a:off x="3314836" y="4023680"/>
            <a:ext cx="507416" cy="43858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b="1">
                <a:solidFill>
                  <a:srgbClr val="3F3F3F"/>
                </a:solidFill>
                <a:latin typeface="Arial"/>
                <a:ea typeface="Arial"/>
                <a:cs typeface="Arial"/>
                <a:sym typeface="Arial"/>
              </a:rPr>
              <a:t>03</a:t>
            </a:r>
            <a:endParaRPr sz="2400" b="1">
              <a:solidFill>
                <a:srgbClr val="3F3F3F"/>
              </a:solidFill>
              <a:latin typeface="Arial"/>
              <a:ea typeface="Arial"/>
              <a:cs typeface="Arial"/>
              <a:sym typeface="Arial"/>
            </a:endParaRPr>
          </a:p>
        </p:txBody>
      </p:sp>
      <p:sp>
        <p:nvSpPr>
          <p:cNvPr id="3160" name="Google Shape;3160;p87"/>
          <p:cNvSpPr txBox="1"/>
          <p:nvPr/>
        </p:nvSpPr>
        <p:spPr>
          <a:xfrm>
            <a:off x="729325" y="139247"/>
            <a:ext cx="8414700" cy="380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accent1"/>
              </a:buClr>
              <a:buSzPts val="4100"/>
              <a:buFont typeface="Arial"/>
              <a:buNone/>
            </a:pPr>
            <a:r>
              <a:rPr lang="en" sz="2000">
                <a:solidFill>
                  <a:schemeClr val="accent1"/>
                </a:solidFill>
              </a:rPr>
              <a:t>Outcome of implementing AI - Computer Vision</a:t>
            </a:r>
            <a:endParaRPr sz="2000" b="0">
              <a:solidFill>
                <a:srgbClr val="262626"/>
              </a:solidFill>
              <a:latin typeface="Arial"/>
              <a:ea typeface="Arial"/>
              <a:cs typeface="Arial"/>
              <a:sym typeface="Arial"/>
            </a:endParaRPr>
          </a:p>
        </p:txBody>
      </p:sp>
      <p:sp>
        <p:nvSpPr>
          <p:cNvPr id="3161" name="Google Shape;3161;p87"/>
          <p:cNvSpPr/>
          <p:nvPr/>
        </p:nvSpPr>
        <p:spPr>
          <a:xfrm>
            <a:off x="204714" y="215441"/>
            <a:ext cx="276367" cy="54318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62" name="Google Shape;3162;p87"/>
          <p:cNvSpPr/>
          <p:nvPr/>
        </p:nvSpPr>
        <p:spPr>
          <a:xfrm>
            <a:off x="-3" y="215441"/>
            <a:ext cx="143303" cy="54318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3163" name="Google Shape;3163;p87"/>
          <p:cNvGrpSpPr/>
          <p:nvPr/>
        </p:nvGrpSpPr>
        <p:grpSpPr>
          <a:xfrm>
            <a:off x="5816004" y="3562317"/>
            <a:ext cx="694908" cy="1281069"/>
            <a:chOff x="433001" y="1399349"/>
            <a:chExt cx="2505075" cy="4618131"/>
          </a:xfrm>
        </p:grpSpPr>
        <p:sp>
          <p:nvSpPr>
            <p:cNvPr id="3164" name="Google Shape;3164;p87"/>
            <p:cNvSpPr/>
            <p:nvPr/>
          </p:nvSpPr>
          <p:spPr>
            <a:xfrm flipH="1">
              <a:off x="433001" y="1407380"/>
              <a:ext cx="2505075" cy="4610100"/>
            </a:xfrm>
            <a:custGeom>
              <a:avLst/>
              <a:gdLst/>
              <a:ahLst/>
              <a:cxnLst/>
              <a:rect l="l" t="t" r="r" b="b"/>
              <a:pathLst>
                <a:path w="2505075" h="4610100" extrusionOk="0">
                  <a:moveTo>
                    <a:pt x="2506574" y="1319831"/>
                  </a:moveTo>
                  <a:cubicBezTo>
                    <a:pt x="2448471" y="1403651"/>
                    <a:pt x="2446566" y="1500806"/>
                    <a:pt x="2419896" y="1597008"/>
                  </a:cubicBezTo>
                  <a:cubicBezTo>
                    <a:pt x="2385606" y="1717976"/>
                    <a:pt x="2339886" y="1835133"/>
                    <a:pt x="2297024" y="1953243"/>
                  </a:cubicBezTo>
                  <a:cubicBezTo>
                    <a:pt x="2284641" y="1986581"/>
                    <a:pt x="2257971" y="1996106"/>
                    <a:pt x="2223681" y="1977056"/>
                  </a:cubicBezTo>
                  <a:cubicBezTo>
                    <a:pt x="2211299" y="1970388"/>
                    <a:pt x="2195106" y="1970388"/>
                    <a:pt x="2181771" y="1967531"/>
                  </a:cubicBezTo>
                  <a:cubicBezTo>
                    <a:pt x="2185581" y="2000868"/>
                    <a:pt x="2190344" y="2028491"/>
                    <a:pt x="2192249" y="2057066"/>
                  </a:cubicBezTo>
                  <a:cubicBezTo>
                    <a:pt x="2195106" y="2132313"/>
                    <a:pt x="2198916" y="2207561"/>
                    <a:pt x="2197964" y="2281856"/>
                  </a:cubicBezTo>
                  <a:cubicBezTo>
                    <a:pt x="2197964" y="2308526"/>
                    <a:pt x="2192249" y="2344721"/>
                    <a:pt x="2174151" y="2359961"/>
                  </a:cubicBezTo>
                  <a:cubicBezTo>
                    <a:pt x="2144624" y="2385678"/>
                    <a:pt x="2147481" y="2412348"/>
                    <a:pt x="2148434" y="2443781"/>
                  </a:cubicBezTo>
                  <a:cubicBezTo>
                    <a:pt x="2152244" y="2553318"/>
                    <a:pt x="2151291" y="2663808"/>
                    <a:pt x="2158911" y="2773346"/>
                  </a:cubicBezTo>
                  <a:cubicBezTo>
                    <a:pt x="2166531" y="2884788"/>
                    <a:pt x="2182724" y="2995278"/>
                    <a:pt x="2195106" y="3105768"/>
                  </a:cubicBezTo>
                  <a:cubicBezTo>
                    <a:pt x="2196059" y="3111483"/>
                    <a:pt x="2196059" y="3120056"/>
                    <a:pt x="2199869" y="3123866"/>
                  </a:cubicBezTo>
                  <a:cubicBezTo>
                    <a:pt x="2257971" y="3172443"/>
                    <a:pt x="2257019" y="3242928"/>
                    <a:pt x="2271306" y="3309603"/>
                  </a:cubicBezTo>
                  <a:cubicBezTo>
                    <a:pt x="2307501" y="3476291"/>
                    <a:pt x="2344649" y="3642978"/>
                    <a:pt x="2389416" y="3806808"/>
                  </a:cubicBezTo>
                  <a:cubicBezTo>
                    <a:pt x="2409419" y="3881103"/>
                    <a:pt x="2395131" y="3952541"/>
                    <a:pt x="2400846" y="4025883"/>
                  </a:cubicBezTo>
                  <a:cubicBezTo>
                    <a:pt x="2406561" y="4101131"/>
                    <a:pt x="2419896" y="4176378"/>
                    <a:pt x="2428469" y="4251626"/>
                  </a:cubicBezTo>
                  <a:cubicBezTo>
                    <a:pt x="2437041" y="4331636"/>
                    <a:pt x="2442756" y="4412598"/>
                    <a:pt x="2451329" y="4492608"/>
                  </a:cubicBezTo>
                  <a:cubicBezTo>
                    <a:pt x="2454186" y="4522136"/>
                    <a:pt x="2441804" y="4536423"/>
                    <a:pt x="2413229" y="4541186"/>
                  </a:cubicBezTo>
                  <a:cubicBezTo>
                    <a:pt x="2355126" y="4551663"/>
                    <a:pt x="2300834" y="4573571"/>
                    <a:pt x="2241779" y="4529756"/>
                  </a:cubicBezTo>
                  <a:cubicBezTo>
                    <a:pt x="2222729" y="4515468"/>
                    <a:pt x="2160816" y="4536423"/>
                    <a:pt x="2136051" y="4560236"/>
                  </a:cubicBezTo>
                  <a:cubicBezTo>
                    <a:pt x="2084616" y="4609766"/>
                    <a:pt x="2023656" y="4606908"/>
                    <a:pt x="1966506" y="4604051"/>
                  </a:cubicBezTo>
                  <a:cubicBezTo>
                    <a:pt x="1886496" y="4600241"/>
                    <a:pt x="1807439" y="4582143"/>
                    <a:pt x="1729334" y="4564998"/>
                  </a:cubicBezTo>
                  <a:cubicBezTo>
                    <a:pt x="1699806" y="4558331"/>
                    <a:pt x="1658848" y="4555473"/>
                    <a:pt x="1660753" y="4506896"/>
                  </a:cubicBezTo>
                  <a:cubicBezTo>
                    <a:pt x="1662659" y="4455461"/>
                    <a:pt x="1688376" y="4422123"/>
                    <a:pt x="1734096" y="4407836"/>
                  </a:cubicBezTo>
                  <a:cubicBezTo>
                    <a:pt x="1785531" y="4392596"/>
                    <a:pt x="1840776" y="4384023"/>
                    <a:pt x="1886496" y="4358306"/>
                  </a:cubicBezTo>
                  <a:cubicBezTo>
                    <a:pt x="1923644" y="4337351"/>
                    <a:pt x="1950314" y="4297346"/>
                    <a:pt x="1980794" y="4264961"/>
                  </a:cubicBezTo>
                  <a:cubicBezTo>
                    <a:pt x="1984603" y="4261151"/>
                    <a:pt x="1985556" y="4250673"/>
                    <a:pt x="1989366" y="4249721"/>
                  </a:cubicBezTo>
                  <a:cubicBezTo>
                    <a:pt x="2067471" y="4232576"/>
                    <a:pt x="2066519" y="4164948"/>
                    <a:pt x="2080806" y="4107798"/>
                  </a:cubicBezTo>
                  <a:cubicBezTo>
                    <a:pt x="2084616" y="4092558"/>
                    <a:pt x="2091284" y="4078271"/>
                    <a:pt x="2096998" y="4062078"/>
                  </a:cubicBezTo>
                  <a:cubicBezTo>
                    <a:pt x="1999844" y="4015406"/>
                    <a:pt x="1987461" y="3912536"/>
                    <a:pt x="1957934" y="3826811"/>
                  </a:cubicBezTo>
                  <a:cubicBezTo>
                    <a:pt x="1925548" y="3733466"/>
                    <a:pt x="1915071" y="3632501"/>
                    <a:pt x="1895069" y="3535346"/>
                  </a:cubicBezTo>
                  <a:cubicBezTo>
                    <a:pt x="1886496" y="3497246"/>
                    <a:pt x="1879828" y="3458193"/>
                    <a:pt x="1867446" y="3420093"/>
                  </a:cubicBezTo>
                  <a:cubicBezTo>
                    <a:pt x="1831251" y="3311508"/>
                    <a:pt x="1793151" y="3202923"/>
                    <a:pt x="1754098" y="3091481"/>
                  </a:cubicBezTo>
                  <a:cubicBezTo>
                    <a:pt x="1722666" y="3134343"/>
                    <a:pt x="1702664" y="3176253"/>
                    <a:pt x="1736001" y="3229593"/>
                  </a:cubicBezTo>
                  <a:cubicBezTo>
                    <a:pt x="1746478" y="3246738"/>
                    <a:pt x="1752194" y="3272456"/>
                    <a:pt x="1749336" y="3292458"/>
                  </a:cubicBezTo>
                  <a:cubicBezTo>
                    <a:pt x="1732191" y="3430571"/>
                    <a:pt x="1713141" y="3567731"/>
                    <a:pt x="1694091" y="3704891"/>
                  </a:cubicBezTo>
                  <a:cubicBezTo>
                    <a:pt x="1693139" y="3711558"/>
                    <a:pt x="1690281" y="3717273"/>
                    <a:pt x="1691234" y="3723941"/>
                  </a:cubicBezTo>
                  <a:cubicBezTo>
                    <a:pt x="1693139" y="3830621"/>
                    <a:pt x="1693139" y="3937301"/>
                    <a:pt x="1696948" y="4043981"/>
                  </a:cubicBezTo>
                  <a:cubicBezTo>
                    <a:pt x="1699806" y="4149708"/>
                    <a:pt x="1704569" y="4255436"/>
                    <a:pt x="1709331" y="4361163"/>
                  </a:cubicBezTo>
                  <a:cubicBezTo>
                    <a:pt x="1710284" y="4386881"/>
                    <a:pt x="1701711" y="4401168"/>
                    <a:pt x="1676946" y="4403073"/>
                  </a:cubicBezTo>
                  <a:cubicBezTo>
                    <a:pt x="1628369" y="4407836"/>
                    <a:pt x="1579791" y="4412598"/>
                    <a:pt x="1531214" y="4415456"/>
                  </a:cubicBezTo>
                  <a:cubicBezTo>
                    <a:pt x="1523594" y="4415456"/>
                    <a:pt x="1510259" y="4405931"/>
                    <a:pt x="1507401" y="4398311"/>
                  </a:cubicBezTo>
                  <a:cubicBezTo>
                    <a:pt x="1496923" y="4363068"/>
                    <a:pt x="1470253" y="4360211"/>
                    <a:pt x="1443584" y="4370688"/>
                  </a:cubicBezTo>
                  <a:cubicBezTo>
                    <a:pt x="1404531" y="4384976"/>
                    <a:pt x="1369289" y="4408788"/>
                    <a:pt x="1330236" y="4422123"/>
                  </a:cubicBezTo>
                  <a:cubicBezTo>
                    <a:pt x="1296898" y="4433553"/>
                    <a:pt x="1259751" y="4442126"/>
                    <a:pt x="1224509" y="4439268"/>
                  </a:cubicBezTo>
                  <a:cubicBezTo>
                    <a:pt x="1155929" y="4433553"/>
                    <a:pt x="1088301" y="4423076"/>
                    <a:pt x="1021626" y="4407836"/>
                  </a:cubicBezTo>
                  <a:cubicBezTo>
                    <a:pt x="994004" y="4402121"/>
                    <a:pt x="954951" y="4395453"/>
                    <a:pt x="957808" y="4350686"/>
                  </a:cubicBezTo>
                  <a:cubicBezTo>
                    <a:pt x="960666" y="4304966"/>
                    <a:pt x="997814" y="4267818"/>
                    <a:pt x="1040676" y="4261151"/>
                  </a:cubicBezTo>
                  <a:cubicBezTo>
                    <a:pt x="1074966" y="4256388"/>
                    <a:pt x="1109256" y="4250673"/>
                    <a:pt x="1143546" y="4244958"/>
                  </a:cubicBezTo>
                  <a:cubicBezTo>
                    <a:pt x="1190219" y="4237338"/>
                    <a:pt x="1227366" y="4219241"/>
                    <a:pt x="1253084" y="4174473"/>
                  </a:cubicBezTo>
                  <a:cubicBezTo>
                    <a:pt x="1268323" y="4146851"/>
                    <a:pt x="1303566" y="4131611"/>
                    <a:pt x="1324521" y="4105893"/>
                  </a:cubicBezTo>
                  <a:cubicBezTo>
                    <a:pt x="1349286" y="4075413"/>
                    <a:pt x="1369289" y="4039218"/>
                    <a:pt x="1391196" y="4005881"/>
                  </a:cubicBezTo>
                  <a:cubicBezTo>
                    <a:pt x="1393101" y="4003023"/>
                    <a:pt x="1395959" y="3998261"/>
                    <a:pt x="1395006" y="3998261"/>
                  </a:cubicBezTo>
                  <a:cubicBezTo>
                    <a:pt x="1330236" y="3941111"/>
                    <a:pt x="1417866" y="3888723"/>
                    <a:pt x="1400721" y="3828716"/>
                  </a:cubicBezTo>
                  <a:cubicBezTo>
                    <a:pt x="1383576" y="3770613"/>
                    <a:pt x="1383576" y="3705843"/>
                    <a:pt x="1386434" y="3644883"/>
                  </a:cubicBezTo>
                  <a:cubicBezTo>
                    <a:pt x="1394053" y="3512486"/>
                    <a:pt x="1378814" y="3383898"/>
                    <a:pt x="1354048" y="3254358"/>
                  </a:cubicBezTo>
                  <a:cubicBezTo>
                    <a:pt x="1343571" y="3197208"/>
                    <a:pt x="1367384" y="3133391"/>
                    <a:pt x="1377861" y="3072431"/>
                  </a:cubicBezTo>
                  <a:cubicBezTo>
                    <a:pt x="1404531" y="2929556"/>
                    <a:pt x="1420723" y="2785728"/>
                    <a:pt x="1424534" y="2639996"/>
                  </a:cubicBezTo>
                  <a:cubicBezTo>
                    <a:pt x="1425486" y="2604753"/>
                    <a:pt x="1413103" y="2569511"/>
                    <a:pt x="1406436" y="2529506"/>
                  </a:cubicBezTo>
                  <a:cubicBezTo>
                    <a:pt x="1451203" y="2481881"/>
                    <a:pt x="1438821" y="2392346"/>
                    <a:pt x="1377861" y="2347578"/>
                  </a:cubicBezTo>
                  <a:cubicBezTo>
                    <a:pt x="1322616" y="2307573"/>
                    <a:pt x="1267371" y="2268521"/>
                    <a:pt x="1215936" y="2223753"/>
                  </a:cubicBezTo>
                  <a:cubicBezTo>
                    <a:pt x="1176884" y="2189463"/>
                    <a:pt x="1133069" y="2173271"/>
                    <a:pt x="1086396" y="2184701"/>
                  </a:cubicBezTo>
                  <a:cubicBezTo>
                    <a:pt x="1033056" y="2197083"/>
                    <a:pt x="1021626" y="2144696"/>
                    <a:pt x="986383" y="2132313"/>
                  </a:cubicBezTo>
                  <a:cubicBezTo>
                    <a:pt x="976858" y="2129456"/>
                    <a:pt x="967333" y="2117073"/>
                    <a:pt x="962571" y="2106596"/>
                  </a:cubicBezTo>
                  <a:cubicBezTo>
                    <a:pt x="954951" y="2091356"/>
                    <a:pt x="951141" y="2074211"/>
                    <a:pt x="943521" y="2053256"/>
                  </a:cubicBezTo>
                  <a:cubicBezTo>
                    <a:pt x="912089" y="2063733"/>
                    <a:pt x="887323" y="2058018"/>
                    <a:pt x="900658" y="2005631"/>
                  </a:cubicBezTo>
                  <a:cubicBezTo>
                    <a:pt x="902564" y="1997058"/>
                    <a:pt x="884466" y="1979913"/>
                    <a:pt x="872083" y="1971341"/>
                  </a:cubicBezTo>
                  <a:cubicBezTo>
                    <a:pt x="691108" y="1837038"/>
                    <a:pt x="508228" y="1703688"/>
                    <a:pt x="328206" y="1569386"/>
                  </a:cubicBezTo>
                  <a:cubicBezTo>
                    <a:pt x="231051" y="1496996"/>
                    <a:pt x="155803" y="1429368"/>
                    <a:pt x="57696" y="1357931"/>
                  </a:cubicBezTo>
                  <a:cubicBezTo>
                    <a:pt x="10071" y="1322688"/>
                    <a:pt x="-2312" y="1280778"/>
                    <a:pt x="13881" y="1227438"/>
                  </a:cubicBezTo>
                  <a:cubicBezTo>
                    <a:pt x="34836" y="1156953"/>
                    <a:pt x="55791" y="1085516"/>
                    <a:pt x="80556" y="1016936"/>
                  </a:cubicBezTo>
                  <a:cubicBezTo>
                    <a:pt x="88176" y="994076"/>
                    <a:pt x="110083" y="976931"/>
                    <a:pt x="122466" y="955023"/>
                  </a:cubicBezTo>
                  <a:cubicBezTo>
                    <a:pt x="140563" y="923591"/>
                    <a:pt x="156756" y="889301"/>
                    <a:pt x="173901" y="856916"/>
                  </a:cubicBezTo>
                  <a:cubicBezTo>
                    <a:pt x="192951" y="823578"/>
                    <a:pt x="213906" y="832151"/>
                    <a:pt x="238671" y="852153"/>
                  </a:cubicBezTo>
                  <a:cubicBezTo>
                    <a:pt x="326301" y="921686"/>
                    <a:pt x="394881" y="981693"/>
                    <a:pt x="484416" y="1050273"/>
                  </a:cubicBezTo>
                  <a:cubicBezTo>
                    <a:pt x="594906" y="1137903"/>
                    <a:pt x="709206" y="1222676"/>
                    <a:pt x="823506" y="1307448"/>
                  </a:cubicBezTo>
                  <a:cubicBezTo>
                    <a:pt x="840651" y="1320783"/>
                    <a:pt x="859701" y="1332213"/>
                    <a:pt x="878751" y="1341738"/>
                  </a:cubicBezTo>
                  <a:cubicBezTo>
                    <a:pt x="885418" y="1345548"/>
                    <a:pt x="895896" y="1343643"/>
                    <a:pt x="903516" y="1341738"/>
                  </a:cubicBezTo>
                  <a:cubicBezTo>
                    <a:pt x="922566" y="1337928"/>
                    <a:pt x="940664" y="1326498"/>
                    <a:pt x="958761" y="1327451"/>
                  </a:cubicBezTo>
                  <a:cubicBezTo>
                    <a:pt x="1080681" y="1334118"/>
                    <a:pt x="1201648" y="1343643"/>
                    <a:pt x="1323569" y="1350311"/>
                  </a:cubicBezTo>
                  <a:cubicBezTo>
                    <a:pt x="1336903" y="1351263"/>
                    <a:pt x="1351191" y="1338881"/>
                    <a:pt x="1364526" y="1333166"/>
                  </a:cubicBezTo>
                  <a:cubicBezTo>
                    <a:pt x="1410246" y="1314116"/>
                    <a:pt x="1450251" y="1278873"/>
                    <a:pt x="1507401" y="1305543"/>
                  </a:cubicBezTo>
                  <a:cubicBezTo>
                    <a:pt x="1524546" y="1314116"/>
                    <a:pt x="1555026" y="1305543"/>
                    <a:pt x="1575028" y="1295066"/>
                  </a:cubicBezTo>
                  <a:cubicBezTo>
                    <a:pt x="1588364" y="1288398"/>
                    <a:pt x="1595031" y="1265538"/>
                    <a:pt x="1603603" y="1249346"/>
                  </a:cubicBezTo>
                  <a:cubicBezTo>
                    <a:pt x="1612176" y="1234106"/>
                    <a:pt x="1622653" y="1219818"/>
                    <a:pt x="1627416" y="1203626"/>
                  </a:cubicBezTo>
                  <a:cubicBezTo>
                    <a:pt x="1634084" y="1180766"/>
                    <a:pt x="1635036" y="1156953"/>
                    <a:pt x="1640751" y="1134093"/>
                  </a:cubicBezTo>
                  <a:cubicBezTo>
                    <a:pt x="1645514" y="1115996"/>
                    <a:pt x="1652181" y="1095993"/>
                    <a:pt x="1663611" y="1080753"/>
                  </a:cubicBezTo>
                  <a:cubicBezTo>
                    <a:pt x="1681709" y="1054083"/>
                    <a:pt x="1710284" y="1033128"/>
                    <a:pt x="1724571" y="1004553"/>
                  </a:cubicBezTo>
                  <a:cubicBezTo>
                    <a:pt x="1760766" y="929306"/>
                    <a:pt x="1796961" y="855963"/>
                    <a:pt x="1882686" y="815006"/>
                  </a:cubicBezTo>
                  <a:cubicBezTo>
                    <a:pt x="1852206" y="771191"/>
                    <a:pt x="1833156" y="708326"/>
                    <a:pt x="1795056" y="694991"/>
                  </a:cubicBezTo>
                  <a:cubicBezTo>
                    <a:pt x="1712189" y="665463"/>
                    <a:pt x="1756003" y="608313"/>
                    <a:pt x="1750289" y="562593"/>
                  </a:cubicBezTo>
                  <a:cubicBezTo>
                    <a:pt x="1712189" y="567356"/>
                    <a:pt x="1676946" y="573071"/>
                    <a:pt x="1640751" y="574023"/>
                  </a:cubicBezTo>
                  <a:cubicBezTo>
                    <a:pt x="1626464" y="574023"/>
                    <a:pt x="1612176" y="559736"/>
                    <a:pt x="1596936" y="552116"/>
                  </a:cubicBezTo>
                  <a:cubicBezTo>
                    <a:pt x="1603603" y="540686"/>
                    <a:pt x="1608366" y="526398"/>
                    <a:pt x="1616939" y="517826"/>
                  </a:cubicBezTo>
                  <a:cubicBezTo>
                    <a:pt x="1657896" y="477821"/>
                    <a:pt x="1669326" y="434958"/>
                    <a:pt x="1655991" y="376856"/>
                  </a:cubicBezTo>
                  <a:cubicBezTo>
                    <a:pt x="1632178" y="269223"/>
                    <a:pt x="1644561" y="163496"/>
                    <a:pt x="1740764" y="93963"/>
                  </a:cubicBezTo>
                  <a:cubicBezTo>
                    <a:pt x="1794103" y="54911"/>
                    <a:pt x="1858873" y="24431"/>
                    <a:pt x="1922691" y="10143"/>
                  </a:cubicBezTo>
                  <a:cubicBezTo>
                    <a:pt x="2017941" y="-10812"/>
                    <a:pt x="2150339" y="81581"/>
                    <a:pt x="2188439" y="176831"/>
                  </a:cubicBezTo>
                  <a:cubicBezTo>
                    <a:pt x="2198916" y="202548"/>
                    <a:pt x="2219871" y="224456"/>
                    <a:pt x="2235111" y="248268"/>
                  </a:cubicBezTo>
                  <a:cubicBezTo>
                    <a:pt x="2238921" y="246363"/>
                    <a:pt x="2243684" y="245411"/>
                    <a:pt x="2247494" y="243506"/>
                  </a:cubicBezTo>
                  <a:cubicBezTo>
                    <a:pt x="2237969" y="265413"/>
                    <a:pt x="2228444" y="288273"/>
                    <a:pt x="2219871" y="305418"/>
                  </a:cubicBezTo>
                  <a:cubicBezTo>
                    <a:pt x="2232254" y="313991"/>
                    <a:pt x="2249399" y="318753"/>
                    <a:pt x="2249399" y="325421"/>
                  </a:cubicBezTo>
                  <a:cubicBezTo>
                    <a:pt x="2250351" y="340661"/>
                    <a:pt x="2249399" y="364473"/>
                    <a:pt x="2239874" y="371141"/>
                  </a:cubicBezTo>
                  <a:cubicBezTo>
                    <a:pt x="2212251" y="390191"/>
                    <a:pt x="2217014" y="407336"/>
                    <a:pt x="2223681" y="434958"/>
                  </a:cubicBezTo>
                  <a:cubicBezTo>
                    <a:pt x="2230349" y="462581"/>
                    <a:pt x="2222729" y="494013"/>
                    <a:pt x="2216061" y="522588"/>
                  </a:cubicBezTo>
                  <a:cubicBezTo>
                    <a:pt x="2208441" y="557831"/>
                    <a:pt x="2205584" y="583548"/>
                    <a:pt x="2250351" y="594026"/>
                  </a:cubicBezTo>
                  <a:cubicBezTo>
                    <a:pt x="2263686" y="596883"/>
                    <a:pt x="2275116" y="616886"/>
                    <a:pt x="2282736" y="631173"/>
                  </a:cubicBezTo>
                  <a:cubicBezTo>
                    <a:pt x="2301786" y="666416"/>
                    <a:pt x="2313216" y="706421"/>
                    <a:pt x="2335124" y="739758"/>
                  </a:cubicBezTo>
                  <a:cubicBezTo>
                    <a:pt x="2401799" y="845486"/>
                    <a:pt x="2458949" y="945498"/>
                    <a:pt x="2486571" y="1071228"/>
                  </a:cubicBezTo>
                  <a:cubicBezTo>
                    <a:pt x="2488476" y="1080753"/>
                    <a:pt x="2498001" y="1089326"/>
                    <a:pt x="2503716" y="1097898"/>
                  </a:cubicBezTo>
                  <a:cubicBezTo>
                    <a:pt x="2506574" y="1174098"/>
                    <a:pt x="2506574" y="1246488"/>
                    <a:pt x="2506574" y="1319831"/>
                  </a:cubicBezTo>
                  <a:close/>
                  <a:moveTo>
                    <a:pt x="1273086" y="1638918"/>
                  </a:moveTo>
                  <a:cubicBezTo>
                    <a:pt x="1260703" y="1678923"/>
                    <a:pt x="1240701" y="1713213"/>
                    <a:pt x="1242606" y="1746551"/>
                  </a:cubicBezTo>
                  <a:cubicBezTo>
                    <a:pt x="1247369" y="1804653"/>
                    <a:pt x="1264514" y="1862756"/>
                    <a:pt x="1279753" y="1919906"/>
                  </a:cubicBezTo>
                  <a:cubicBezTo>
                    <a:pt x="1282611" y="1929431"/>
                    <a:pt x="1301661" y="1944671"/>
                    <a:pt x="1308328" y="1942766"/>
                  </a:cubicBezTo>
                  <a:cubicBezTo>
                    <a:pt x="1365478" y="1924668"/>
                    <a:pt x="1420723" y="1903713"/>
                    <a:pt x="1478826" y="1882758"/>
                  </a:cubicBezTo>
                  <a:cubicBezTo>
                    <a:pt x="1432153" y="1777031"/>
                    <a:pt x="1483589" y="1684638"/>
                    <a:pt x="1497876" y="1593198"/>
                  </a:cubicBezTo>
                  <a:cubicBezTo>
                    <a:pt x="1474064" y="1579863"/>
                    <a:pt x="1451203" y="1573196"/>
                    <a:pt x="1435964" y="1557956"/>
                  </a:cubicBezTo>
                  <a:cubicBezTo>
                    <a:pt x="1372146" y="1493186"/>
                    <a:pt x="1285469" y="1505568"/>
                    <a:pt x="1208316" y="1484613"/>
                  </a:cubicBezTo>
                  <a:cubicBezTo>
                    <a:pt x="1193076" y="1480803"/>
                    <a:pt x="1176884" y="1476041"/>
                    <a:pt x="1161644" y="1471278"/>
                  </a:cubicBezTo>
                  <a:cubicBezTo>
                    <a:pt x="1133069" y="1461753"/>
                    <a:pt x="1103541" y="1450323"/>
                    <a:pt x="1078776" y="1483661"/>
                  </a:cubicBezTo>
                  <a:cubicBezTo>
                    <a:pt x="1146404" y="1537001"/>
                    <a:pt x="1211173" y="1588436"/>
                    <a:pt x="1273086" y="1638918"/>
                  </a:cubicBezTo>
                  <a:close/>
                  <a:moveTo>
                    <a:pt x="1464539" y="2075163"/>
                  </a:moveTo>
                  <a:cubicBezTo>
                    <a:pt x="1427391" y="2082783"/>
                    <a:pt x="1393101" y="2089451"/>
                    <a:pt x="1359764" y="2097071"/>
                  </a:cubicBezTo>
                  <a:cubicBezTo>
                    <a:pt x="1318806" y="2106596"/>
                    <a:pt x="1305471" y="2129456"/>
                    <a:pt x="1322616" y="2169461"/>
                  </a:cubicBezTo>
                  <a:cubicBezTo>
                    <a:pt x="1329284" y="2184701"/>
                    <a:pt x="1334998" y="2199941"/>
                    <a:pt x="1340714" y="2215181"/>
                  </a:cubicBezTo>
                  <a:cubicBezTo>
                    <a:pt x="1396911" y="2194226"/>
                    <a:pt x="1396911" y="2194226"/>
                    <a:pt x="1420723" y="2246613"/>
                  </a:cubicBezTo>
                  <a:cubicBezTo>
                    <a:pt x="1428344" y="2262806"/>
                    <a:pt x="1438821" y="2278046"/>
                    <a:pt x="1455014" y="2304716"/>
                  </a:cubicBezTo>
                  <a:cubicBezTo>
                    <a:pt x="1456919" y="2271378"/>
                    <a:pt x="1451203" y="2248518"/>
                    <a:pt x="1459776" y="2237088"/>
                  </a:cubicBezTo>
                  <a:cubicBezTo>
                    <a:pt x="1499781" y="2183748"/>
                    <a:pt x="1503591" y="2132313"/>
                    <a:pt x="1464539" y="2075163"/>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65" name="Google Shape;3165;p87"/>
            <p:cNvSpPr/>
            <p:nvPr/>
          </p:nvSpPr>
          <p:spPr>
            <a:xfrm flipH="1">
              <a:off x="700577" y="1399349"/>
              <a:ext cx="647458" cy="566880"/>
            </a:xfrm>
            <a:custGeom>
              <a:avLst/>
              <a:gdLst/>
              <a:ahLst/>
              <a:cxnLst/>
              <a:rect l="l" t="t" r="r" b="b"/>
              <a:pathLst>
                <a:path w="647458" h="566880" extrusionOk="0">
                  <a:moveTo>
                    <a:pt x="325755" y="3000"/>
                  </a:moveTo>
                  <a:cubicBezTo>
                    <a:pt x="261937" y="17288"/>
                    <a:pt x="197167" y="47768"/>
                    <a:pt x="143828" y="86820"/>
                  </a:cubicBezTo>
                  <a:cubicBezTo>
                    <a:pt x="47625" y="156353"/>
                    <a:pt x="35242" y="262080"/>
                    <a:pt x="59055" y="369713"/>
                  </a:cubicBezTo>
                  <a:cubicBezTo>
                    <a:pt x="72390" y="427815"/>
                    <a:pt x="60960" y="470678"/>
                    <a:pt x="20003" y="510683"/>
                  </a:cubicBezTo>
                  <a:cubicBezTo>
                    <a:pt x="11430" y="519255"/>
                    <a:pt x="6667" y="533543"/>
                    <a:pt x="0" y="544973"/>
                  </a:cubicBezTo>
                  <a:cubicBezTo>
                    <a:pt x="15240" y="552593"/>
                    <a:pt x="29528" y="566880"/>
                    <a:pt x="43815" y="566880"/>
                  </a:cubicBezTo>
                  <a:lnTo>
                    <a:pt x="65495" y="564618"/>
                  </a:lnTo>
                  <a:lnTo>
                    <a:pt x="178721" y="530129"/>
                  </a:lnTo>
                  <a:cubicBezTo>
                    <a:pt x="449670" y="395635"/>
                    <a:pt x="455226" y="398414"/>
                    <a:pt x="603774" y="274215"/>
                  </a:cubicBezTo>
                  <a:lnTo>
                    <a:pt x="647458" y="237555"/>
                  </a:lnTo>
                  <a:lnTo>
                    <a:pt x="638175" y="241125"/>
                  </a:lnTo>
                  <a:cubicBezTo>
                    <a:pt x="622935" y="217313"/>
                    <a:pt x="601980" y="195405"/>
                    <a:pt x="591503" y="169688"/>
                  </a:cubicBezTo>
                  <a:cubicBezTo>
                    <a:pt x="553403" y="74438"/>
                    <a:pt x="421005" y="-17955"/>
                    <a:pt x="325755" y="300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166" name="Google Shape;3166;p87"/>
          <p:cNvGrpSpPr/>
          <p:nvPr/>
        </p:nvGrpSpPr>
        <p:grpSpPr>
          <a:xfrm>
            <a:off x="-13929" y="4881152"/>
            <a:ext cx="9157929" cy="284742"/>
            <a:chOff x="3638881" y="1932349"/>
            <a:chExt cx="12210573" cy="379656"/>
          </a:xfrm>
        </p:grpSpPr>
        <p:sp>
          <p:nvSpPr>
            <p:cNvPr id="3167" name="Google Shape;3167;p87"/>
            <p:cNvSpPr/>
            <p:nvPr/>
          </p:nvSpPr>
          <p:spPr>
            <a:xfrm>
              <a:off x="3657453" y="1932349"/>
              <a:ext cx="12192000" cy="37965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68" name="Google Shape;3168;p87"/>
            <p:cNvSpPr/>
            <p:nvPr/>
          </p:nvSpPr>
          <p:spPr>
            <a:xfrm>
              <a:off x="3638881" y="1933431"/>
              <a:ext cx="12192000" cy="378573"/>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169" name="Google Shape;3169;p87"/>
          <p:cNvSpPr txBox="1"/>
          <p:nvPr/>
        </p:nvSpPr>
        <p:spPr>
          <a:xfrm>
            <a:off x="729325" y="410627"/>
            <a:ext cx="8414700" cy="1956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accent1"/>
              </a:buClr>
              <a:buSzPts val="4100"/>
              <a:buFont typeface="Arial"/>
              <a:buNone/>
            </a:pPr>
            <a:endParaRPr sz="2000">
              <a:solidFill>
                <a:srgbClr val="262626"/>
              </a:solidFill>
            </a:endParaRPr>
          </a:p>
          <a:p>
            <a:pPr marL="0" marR="0" lvl="0" indent="0" algn="l" rtl="0">
              <a:lnSpc>
                <a:spcPct val="90000"/>
              </a:lnSpc>
              <a:spcBef>
                <a:spcPts val="0"/>
              </a:spcBef>
              <a:spcAft>
                <a:spcPts val="0"/>
              </a:spcAft>
              <a:buClr>
                <a:schemeClr val="accent1"/>
              </a:buClr>
              <a:buSzPts val="4100"/>
              <a:buFont typeface="Arial"/>
              <a:buNone/>
            </a:pPr>
            <a:r>
              <a:rPr lang="en" sz="2000">
                <a:solidFill>
                  <a:schemeClr val="accent1"/>
                </a:solidFill>
              </a:rPr>
              <a:t>Detecting Safety  Violation - Workers not wearing safety helmet</a:t>
            </a:r>
            <a:endParaRPr sz="2000" b="0">
              <a:solidFill>
                <a:srgbClr val="262626"/>
              </a:solidFill>
              <a:latin typeface="Arial"/>
              <a:ea typeface="Arial"/>
              <a:cs typeface="Arial"/>
              <a:sym typeface="Arial"/>
            </a:endParaRPr>
          </a:p>
        </p:txBody>
      </p:sp>
      <p:pic>
        <p:nvPicPr>
          <p:cNvPr id="3170" name="Google Shape;3170;p87"/>
          <p:cNvPicPr preferRelativeResize="0"/>
          <p:nvPr/>
        </p:nvPicPr>
        <p:blipFill>
          <a:blip r:embed="rId3">
            <a:alphaModFix/>
          </a:blip>
          <a:stretch>
            <a:fillRect/>
          </a:stretch>
        </p:blipFill>
        <p:spPr>
          <a:xfrm flipH="1">
            <a:off x="1660450" y="2651463"/>
            <a:ext cx="586014" cy="359375"/>
          </a:xfrm>
          <a:prstGeom prst="rect">
            <a:avLst/>
          </a:prstGeom>
          <a:noFill/>
          <a:ln>
            <a:noFill/>
          </a:ln>
        </p:spPr>
      </p:pic>
      <p:grpSp>
        <p:nvGrpSpPr>
          <p:cNvPr id="3171" name="Google Shape;3171;p87"/>
          <p:cNvGrpSpPr/>
          <p:nvPr/>
        </p:nvGrpSpPr>
        <p:grpSpPr>
          <a:xfrm>
            <a:off x="281842" y="857690"/>
            <a:ext cx="5478506" cy="4118696"/>
            <a:chOff x="362343" y="1143587"/>
            <a:chExt cx="7304674" cy="5491595"/>
          </a:xfrm>
        </p:grpSpPr>
        <p:sp>
          <p:nvSpPr>
            <p:cNvPr id="3172" name="Google Shape;3172;p87"/>
            <p:cNvSpPr/>
            <p:nvPr/>
          </p:nvSpPr>
          <p:spPr>
            <a:xfrm>
              <a:off x="1711395" y="2101967"/>
              <a:ext cx="46800" cy="103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73" name="Google Shape;3173;p87"/>
            <p:cNvSpPr/>
            <p:nvPr/>
          </p:nvSpPr>
          <p:spPr>
            <a:xfrm>
              <a:off x="1957437" y="2101967"/>
              <a:ext cx="57000" cy="103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74" name="Google Shape;3174;p87"/>
            <p:cNvSpPr/>
            <p:nvPr/>
          </p:nvSpPr>
          <p:spPr>
            <a:xfrm>
              <a:off x="1711395" y="2336294"/>
              <a:ext cx="289500" cy="5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3175" name="Google Shape;3175;p87"/>
            <p:cNvGrpSpPr/>
            <p:nvPr/>
          </p:nvGrpSpPr>
          <p:grpSpPr>
            <a:xfrm>
              <a:off x="362343" y="1143587"/>
              <a:ext cx="7304674" cy="5491595"/>
              <a:chOff x="362343" y="1143587"/>
              <a:chExt cx="7304674" cy="5491595"/>
            </a:xfrm>
          </p:grpSpPr>
          <p:sp>
            <p:nvSpPr>
              <p:cNvPr id="3176" name="Google Shape;3176;p87"/>
              <p:cNvSpPr txBox="1"/>
              <p:nvPr/>
            </p:nvSpPr>
            <p:spPr>
              <a:xfrm>
                <a:off x="2349719" y="4217119"/>
                <a:ext cx="676500" cy="5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b="1">
                    <a:solidFill>
                      <a:srgbClr val="3F3F3F"/>
                    </a:solidFill>
                    <a:latin typeface="Arial"/>
                    <a:ea typeface="Arial"/>
                    <a:cs typeface="Arial"/>
                    <a:sym typeface="Arial"/>
                  </a:rPr>
                  <a:t>01</a:t>
                </a:r>
                <a:endParaRPr sz="2400" b="1">
                  <a:solidFill>
                    <a:srgbClr val="3F3F3F"/>
                  </a:solidFill>
                  <a:latin typeface="Arial"/>
                  <a:ea typeface="Arial"/>
                  <a:cs typeface="Arial"/>
                  <a:sym typeface="Arial"/>
                </a:endParaRPr>
              </a:p>
            </p:txBody>
          </p:sp>
          <p:sp>
            <p:nvSpPr>
              <p:cNvPr id="3177" name="Google Shape;3177;p87"/>
              <p:cNvSpPr/>
              <p:nvPr/>
            </p:nvSpPr>
            <p:spPr>
              <a:xfrm>
                <a:off x="1634402" y="4395022"/>
                <a:ext cx="103800" cy="1409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78" name="Google Shape;3178;p87"/>
              <p:cNvSpPr/>
              <p:nvPr/>
            </p:nvSpPr>
            <p:spPr>
              <a:xfrm>
                <a:off x="1997608" y="4395022"/>
                <a:ext cx="90300" cy="1409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79" name="Google Shape;3179;p87"/>
              <p:cNvSpPr/>
              <p:nvPr/>
            </p:nvSpPr>
            <p:spPr>
              <a:xfrm>
                <a:off x="1677920" y="4451930"/>
                <a:ext cx="376500" cy="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0" name="Google Shape;3180;p87"/>
              <p:cNvSpPr/>
              <p:nvPr/>
            </p:nvSpPr>
            <p:spPr>
              <a:xfrm>
                <a:off x="1704700" y="4482058"/>
                <a:ext cx="323037" cy="323036"/>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1" name="Google Shape;3181;p87"/>
              <p:cNvSpPr/>
              <p:nvPr/>
            </p:nvSpPr>
            <p:spPr>
              <a:xfrm>
                <a:off x="1704700" y="4482058"/>
                <a:ext cx="323037" cy="323036"/>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2" name="Google Shape;3182;p87"/>
              <p:cNvSpPr/>
              <p:nvPr/>
            </p:nvSpPr>
            <p:spPr>
              <a:xfrm>
                <a:off x="1677920" y="4761576"/>
                <a:ext cx="376500" cy="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3" name="Google Shape;3183;p87"/>
              <p:cNvSpPr/>
              <p:nvPr/>
            </p:nvSpPr>
            <p:spPr>
              <a:xfrm>
                <a:off x="1704700" y="4791703"/>
                <a:ext cx="323037" cy="321362"/>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4" name="Google Shape;3184;p87"/>
              <p:cNvSpPr/>
              <p:nvPr/>
            </p:nvSpPr>
            <p:spPr>
              <a:xfrm>
                <a:off x="1704700" y="4791703"/>
                <a:ext cx="323037" cy="321362"/>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5" name="Google Shape;3185;p87"/>
              <p:cNvSpPr/>
              <p:nvPr/>
            </p:nvSpPr>
            <p:spPr>
              <a:xfrm>
                <a:off x="1677920" y="5069548"/>
                <a:ext cx="376500" cy="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6" name="Google Shape;3186;p87"/>
              <p:cNvSpPr/>
              <p:nvPr/>
            </p:nvSpPr>
            <p:spPr>
              <a:xfrm>
                <a:off x="1704700" y="5099676"/>
                <a:ext cx="323037" cy="323036"/>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7" name="Google Shape;3187;p87"/>
              <p:cNvSpPr/>
              <p:nvPr/>
            </p:nvSpPr>
            <p:spPr>
              <a:xfrm>
                <a:off x="1704700" y="5099676"/>
                <a:ext cx="323037" cy="323036"/>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8" name="Google Shape;3188;p87"/>
              <p:cNvSpPr/>
              <p:nvPr/>
            </p:nvSpPr>
            <p:spPr>
              <a:xfrm>
                <a:off x="1677920" y="5379195"/>
                <a:ext cx="376500" cy="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9" name="Google Shape;3189;p87"/>
              <p:cNvSpPr/>
              <p:nvPr/>
            </p:nvSpPr>
            <p:spPr>
              <a:xfrm>
                <a:off x="1704700" y="5409322"/>
                <a:ext cx="323037" cy="321362"/>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0" name="Google Shape;3190;p87"/>
              <p:cNvSpPr/>
              <p:nvPr/>
            </p:nvSpPr>
            <p:spPr>
              <a:xfrm>
                <a:off x="1704700" y="5409322"/>
                <a:ext cx="323037" cy="321362"/>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1" name="Google Shape;3191;p87"/>
              <p:cNvSpPr/>
              <p:nvPr/>
            </p:nvSpPr>
            <p:spPr>
              <a:xfrm>
                <a:off x="1634402" y="3133005"/>
                <a:ext cx="103800" cy="1352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2" name="Google Shape;3192;p87"/>
              <p:cNvSpPr/>
              <p:nvPr/>
            </p:nvSpPr>
            <p:spPr>
              <a:xfrm>
                <a:off x="1997608" y="3133005"/>
                <a:ext cx="90300" cy="1352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3" name="Google Shape;3193;p87"/>
              <p:cNvSpPr/>
              <p:nvPr/>
            </p:nvSpPr>
            <p:spPr>
              <a:xfrm>
                <a:off x="1677920" y="3133005"/>
                <a:ext cx="376500" cy="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4" name="Google Shape;3194;p87"/>
              <p:cNvSpPr/>
              <p:nvPr/>
            </p:nvSpPr>
            <p:spPr>
              <a:xfrm>
                <a:off x="1704700" y="3163133"/>
                <a:ext cx="323037" cy="321362"/>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5" name="Google Shape;3195;p87"/>
              <p:cNvSpPr/>
              <p:nvPr/>
            </p:nvSpPr>
            <p:spPr>
              <a:xfrm>
                <a:off x="1704700" y="3163133"/>
                <a:ext cx="323037" cy="321362"/>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6" name="Google Shape;3196;p87"/>
              <p:cNvSpPr/>
              <p:nvPr/>
            </p:nvSpPr>
            <p:spPr>
              <a:xfrm>
                <a:off x="1677920" y="3440977"/>
                <a:ext cx="376500" cy="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7" name="Google Shape;3197;p87"/>
              <p:cNvSpPr/>
              <p:nvPr/>
            </p:nvSpPr>
            <p:spPr>
              <a:xfrm>
                <a:off x="1704700" y="3471105"/>
                <a:ext cx="323037" cy="323036"/>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8" name="Google Shape;3198;p87"/>
              <p:cNvSpPr/>
              <p:nvPr/>
            </p:nvSpPr>
            <p:spPr>
              <a:xfrm>
                <a:off x="1704700" y="3471105"/>
                <a:ext cx="323037" cy="323036"/>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9" name="Google Shape;3199;p87"/>
              <p:cNvSpPr/>
              <p:nvPr/>
            </p:nvSpPr>
            <p:spPr>
              <a:xfrm>
                <a:off x="1677920" y="3750623"/>
                <a:ext cx="376500" cy="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0" name="Google Shape;3200;p87"/>
              <p:cNvSpPr/>
              <p:nvPr/>
            </p:nvSpPr>
            <p:spPr>
              <a:xfrm>
                <a:off x="1704700" y="3780751"/>
                <a:ext cx="323037" cy="321362"/>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1" name="Google Shape;3201;p87"/>
              <p:cNvSpPr/>
              <p:nvPr/>
            </p:nvSpPr>
            <p:spPr>
              <a:xfrm>
                <a:off x="1704700" y="3780751"/>
                <a:ext cx="323037" cy="321362"/>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2" name="Google Shape;3202;p87"/>
              <p:cNvSpPr/>
              <p:nvPr/>
            </p:nvSpPr>
            <p:spPr>
              <a:xfrm>
                <a:off x="1677920" y="4058595"/>
                <a:ext cx="376500" cy="66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3" name="Google Shape;3203;p87"/>
              <p:cNvSpPr/>
              <p:nvPr/>
            </p:nvSpPr>
            <p:spPr>
              <a:xfrm>
                <a:off x="1704700" y="4088723"/>
                <a:ext cx="323037" cy="323036"/>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4" name="Google Shape;3204;p87"/>
              <p:cNvSpPr/>
              <p:nvPr/>
            </p:nvSpPr>
            <p:spPr>
              <a:xfrm>
                <a:off x="1704700" y="4088723"/>
                <a:ext cx="323037" cy="323036"/>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5" name="Google Shape;3205;p87"/>
              <p:cNvSpPr/>
              <p:nvPr/>
            </p:nvSpPr>
            <p:spPr>
              <a:xfrm>
                <a:off x="1711395" y="2098619"/>
                <a:ext cx="289500" cy="5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6" name="Google Shape;3206;p87"/>
              <p:cNvSpPr/>
              <p:nvPr/>
            </p:nvSpPr>
            <p:spPr>
              <a:xfrm>
                <a:off x="1731480" y="2122052"/>
                <a:ext cx="249391" cy="247717"/>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7" name="Google Shape;3207;p87"/>
              <p:cNvSpPr/>
              <p:nvPr/>
            </p:nvSpPr>
            <p:spPr>
              <a:xfrm>
                <a:off x="1731480" y="2122052"/>
                <a:ext cx="249391" cy="247717"/>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8" name="Google Shape;3208;p87"/>
              <p:cNvSpPr/>
              <p:nvPr/>
            </p:nvSpPr>
            <p:spPr>
              <a:xfrm>
                <a:off x="1731480" y="2356379"/>
                <a:ext cx="249391" cy="249390"/>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9" name="Google Shape;3209;p87"/>
              <p:cNvSpPr/>
              <p:nvPr/>
            </p:nvSpPr>
            <p:spPr>
              <a:xfrm>
                <a:off x="1731480" y="2356379"/>
                <a:ext cx="249391" cy="249390"/>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0" name="Google Shape;3210;p87"/>
              <p:cNvSpPr/>
              <p:nvPr/>
            </p:nvSpPr>
            <p:spPr>
              <a:xfrm>
                <a:off x="1711395" y="2572294"/>
                <a:ext cx="289500" cy="5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1" name="Google Shape;3211;p87"/>
              <p:cNvSpPr/>
              <p:nvPr/>
            </p:nvSpPr>
            <p:spPr>
              <a:xfrm>
                <a:off x="1731480" y="2595726"/>
                <a:ext cx="249391" cy="244369"/>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2" name="Google Shape;3212;p87"/>
              <p:cNvSpPr/>
              <p:nvPr/>
            </p:nvSpPr>
            <p:spPr>
              <a:xfrm>
                <a:off x="1731480" y="2595726"/>
                <a:ext cx="249391" cy="244369"/>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3" name="Google Shape;3213;p87"/>
              <p:cNvSpPr/>
              <p:nvPr/>
            </p:nvSpPr>
            <p:spPr>
              <a:xfrm>
                <a:off x="1711395" y="2809968"/>
                <a:ext cx="289500" cy="4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4" name="Google Shape;3214;p87"/>
              <p:cNvSpPr/>
              <p:nvPr/>
            </p:nvSpPr>
            <p:spPr>
              <a:xfrm>
                <a:off x="1731480" y="2830053"/>
                <a:ext cx="249391" cy="249390"/>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5" name="Google Shape;3215;p87"/>
              <p:cNvSpPr/>
              <p:nvPr/>
            </p:nvSpPr>
            <p:spPr>
              <a:xfrm>
                <a:off x="1731480" y="2830053"/>
                <a:ext cx="249391" cy="249390"/>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6" name="Google Shape;3216;p87"/>
              <p:cNvSpPr/>
              <p:nvPr/>
            </p:nvSpPr>
            <p:spPr>
              <a:xfrm>
                <a:off x="1714742" y="1362164"/>
                <a:ext cx="46800" cy="786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7" name="Google Shape;3217;p87"/>
              <p:cNvSpPr/>
              <p:nvPr/>
            </p:nvSpPr>
            <p:spPr>
              <a:xfrm>
                <a:off x="1960785" y="1362164"/>
                <a:ext cx="57000" cy="786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8" name="Google Shape;3218;p87"/>
              <p:cNvSpPr/>
              <p:nvPr/>
            </p:nvSpPr>
            <p:spPr>
              <a:xfrm>
                <a:off x="1714742" y="1201483"/>
                <a:ext cx="302952" cy="199177"/>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9" name="Google Shape;3219;p87"/>
              <p:cNvSpPr/>
              <p:nvPr/>
            </p:nvSpPr>
            <p:spPr>
              <a:xfrm>
                <a:off x="1734827" y="1372206"/>
                <a:ext cx="249391" cy="249390"/>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0" name="Google Shape;3220;p87"/>
              <p:cNvSpPr/>
              <p:nvPr/>
            </p:nvSpPr>
            <p:spPr>
              <a:xfrm>
                <a:off x="1734827" y="1372206"/>
                <a:ext cx="249391" cy="249390"/>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1" name="Google Shape;3221;p87"/>
              <p:cNvSpPr/>
              <p:nvPr/>
            </p:nvSpPr>
            <p:spPr>
              <a:xfrm>
                <a:off x="1714742" y="1588121"/>
                <a:ext cx="289500" cy="5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2" name="Google Shape;3222;p87"/>
              <p:cNvSpPr/>
              <p:nvPr/>
            </p:nvSpPr>
            <p:spPr>
              <a:xfrm>
                <a:off x="1734827" y="1608206"/>
                <a:ext cx="249391" cy="247717"/>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3" name="Google Shape;3223;p87"/>
              <p:cNvSpPr/>
              <p:nvPr/>
            </p:nvSpPr>
            <p:spPr>
              <a:xfrm>
                <a:off x="1734827" y="1608206"/>
                <a:ext cx="249391" cy="247717"/>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4" name="Google Shape;3224;p87"/>
              <p:cNvSpPr/>
              <p:nvPr/>
            </p:nvSpPr>
            <p:spPr>
              <a:xfrm>
                <a:off x="1714742" y="1822448"/>
                <a:ext cx="289500" cy="5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5" name="Google Shape;3225;p87"/>
              <p:cNvSpPr/>
              <p:nvPr/>
            </p:nvSpPr>
            <p:spPr>
              <a:xfrm>
                <a:off x="1734827" y="1845881"/>
                <a:ext cx="249391" cy="246043"/>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6" name="Google Shape;3226;p87"/>
              <p:cNvSpPr/>
              <p:nvPr/>
            </p:nvSpPr>
            <p:spPr>
              <a:xfrm>
                <a:off x="1734827" y="1845881"/>
                <a:ext cx="249391" cy="246043"/>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7" name="Google Shape;3227;p87"/>
              <p:cNvSpPr/>
              <p:nvPr/>
            </p:nvSpPr>
            <p:spPr>
              <a:xfrm>
                <a:off x="887903" y="1929569"/>
                <a:ext cx="870300" cy="41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8" name="Google Shape;3228;p87"/>
              <p:cNvSpPr/>
              <p:nvPr/>
            </p:nvSpPr>
            <p:spPr>
              <a:xfrm>
                <a:off x="887903" y="2135442"/>
                <a:ext cx="870300" cy="4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9" name="Google Shape;3229;p87"/>
              <p:cNvSpPr/>
              <p:nvPr/>
            </p:nvSpPr>
            <p:spPr>
              <a:xfrm>
                <a:off x="1718090" y="1929569"/>
                <a:ext cx="402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0" name="Google Shape;3230;p87"/>
              <p:cNvSpPr/>
              <p:nvPr/>
            </p:nvSpPr>
            <p:spPr>
              <a:xfrm>
                <a:off x="1532302" y="1947981"/>
                <a:ext cx="209221" cy="207547"/>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1" name="Google Shape;3231;p87"/>
              <p:cNvSpPr/>
              <p:nvPr/>
            </p:nvSpPr>
            <p:spPr>
              <a:xfrm>
                <a:off x="1532302" y="1947981"/>
                <a:ext cx="209221" cy="207547"/>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2" name="Google Shape;3232;p87"/>
              <p:cNvSpPr/>
              <p:nvPr/>
            </p:nvSpPr>
            <p:spPr>
              <a:xfrm>
                <a:off x="1518912" y="1929569"/>
                <a:ext cx="417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3" name="Google Shape;3233;p87"/>
              <p:cNvSpPr/>
              <p:nvPr/>
            </p:nvSpPr>
            <p:spPr>
              <a:xfrm>
                <a:off x="1331450" y="1947981"/>
                <a:ext cx="212568" cy="207547"/>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4" name="Google Shape;3234;p87"/>
              <p:cNvSpPr/>
              <p:nvPr/>
            </p:nvSpPr>
            <p:spPr>
              <a:xfrm>
                <a:off x="1331450" y="1947981"/>
                <a:ext cx="212568" cy="207547"/>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5" name="Google Shape;3235;p87"/>
              <p:cNvSpPr/>
              <p:nvPr/>
            </p:nvSpPr>
            <p:spPr>
              <a:xfrm>
                <a:off x="1318060" y="1929569"/>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6" name="Google Shape;3236;p87"/>
              <p:cNvSpPr/>
              <p:nvPr/>
            </p:nvSpPr>
            <p:spPr>
              <a:xfrm>
                <a:off x="1133946" y="1947981"/>
                <a:ext cx="207547" cy="207547"/>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7" name="Google Shape;3237;p87"/>
              <p:cNvSpPr/>
              <p:nvPr/>
            </p:nvSpPr>
            <p:spPr>
              <a:xfrm>
                <a:off x="1133946" y="1947981"/>
                <a:ext cx="207547" cy="207547"/>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8" name="Google Shape;3238;p87"/>
              <p:cNvSpPr/>
              <p:nvPr/>
            </p:nvSpPr>
            <p:spPr>
              <a:xfrm>
                <a:off x="1118883" y="1929569"/>
                <a:ext cx="453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9" name="Google Shape;3239;p87"/>
              <p:cNvSpPr/>
              <p:nvPr/>
            </p:nvSpPr>
            <p:spPr>
              <a:xfrm>
                <a:off x="934769" y="1947981"/>
                <a:ext cx="209221" cy="207547"/>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0" name="Google Shape;3240;p87"/>
              <p:cNvSpPr/>
              <p:nvPr/>
            </p:nvSpPr>
            <p:spPr>
              <a:xfrm>
                <a:off x="934769" y="1947981"/>
                <a:ext cx="209221" cy="207547"/>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1" name="Google Shape;3241;p87"/>
              <p:cNvSpPr/>
              <p:nvPr/>
            </p:nvSpPr>
            <p:spPr>
              <a:xfrm>
                <a:off x="2054515" y="1929569"/>
                <a:ext cx="4572000" cy="41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2" name="Google Shape;3242;p87"/>
              <p:cNvSpPr/>
              <p:nvPr/>
            </p:nvSpPr>
            <p:spPr>
              <a:xfrm>
                <a:off x="2884702" y="1929569"/>
                <a:ext cx="402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3" name="Google Shape;3243;p87"/>
              <p:cNvSpPr/>
              <p:nvPr/>
            </p:nvSpPr>
            <p:spPr>
              <a:xfrm>
                <a:off x="2698915" y="1947981"/>
                <a:ext cx="209221" cy="207547"/>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4" name="Google Shape;3244;p87"/>
              <p:cNvSpPr/>
              <p:nvPr/>
            </p:nvSpPr>
            <p:spPr>
              <a:xfrm>
                <a:off x="2698915" y="1947981"/>
                <a:ext cx="209221" cy="207547"/>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5" name="Google Shape;3245;p87"/>
              <p:cNvSpPr/>
              <p:nvPr/>
            </p:nvSpPr>
            <p:spPr>
              <a:xfrm>
                <a:off x="2682177" y="1929569"/>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6" name="Google Shape;3246;p87"/>
              <p:cNvSpPr/>
              <p:nvPr/>
            </p:nvSpPr>
            <p:spPr>
              <a:xfrm>
                <a:off x="2498063" y="1947981"/>
                <a:ext cx="210894" cy="207547"/>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7" name="Google Shape;3247;p87"/>
              <p:cNvSpPr/>
              <p:nvPr/>
            </p:nvSpPr>
            <p:spPr>
              <a:xfrm>
                <a:off x="2498063" y="1947981"/>
                <a:ext cx="210894" cy="207547"/>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8" name="Google Shape;3248;p87"/>
              <p:cNvSpPr/>
              <p:nvPr/>
            </p:nvSpPr>
            <p:spPr>
              <a:xfrm>
                <a:off x="2484673" y="1929569"/>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9" name="Google Shape;3249;p87"/>
              <p:cNvSpPr/>
              <p:nvPr/>
            </p:nvSpPr>
            <p:spPr>
              <a:xfrm>
                <a:off x="2298885" y="1947981"/>
                <a:ext cx="209221" cy="207547"/>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0" name="Google Shape;3250;p87"/>
              <p:cNvSpPr/>
              <p:nvPr/>
            </p:nvSpPr>
            <p:spPr>
              <a:xfrm>
                <a:off x="2298885" y="1947981"/>
                <a:ext cx="209221" cy="207547"/>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1" name="Google Shape;3251;p87"/>
              <p:cNvSpPr/>
              <p:nvPr/>
            </p:nvSpPr>
            <p:spPr>
              <a:xfrm>
                <a:off x="2285495" y="1929569"/>
                <a:ext cx="402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2" name="Google Shape;3252;p87"/>
              <p:cNvSpPr/>
              <p:nvPr/>
            </p:nvSpPr>
            <p:spPr>
              <a:xfrm>
                <a:off x="2101381" y="1947981"/>
                <a:ext cx="207547" cy="207547"/>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3" name="Google Shape;3253;p87"/>
              <p:cNvSpPr/>
              <p:nvPr/>
            </p:nvSpPr>
            <p:spPr>
              <a:xfrm>
                <a:off x="2101381" y="1947981"/>
                <a:ext cx="207547" cy="207547"/>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4" name="Google Shape;3254;p87"/>
              <p:cNvSpPr/>
              <p:nvPr/>
            </p:nvSpPr>
            <p:spPr>
              <a:xfrm>
                <a:off x="2265635" y="2130247"/>
                <a:ext cx="5394961" cy="46865"/>
              </a:xfrm>
              <a:custGeom>
                <a:avLst/>
                <a:gdLst/>
                <a:ahLst/>
                <a:cxnLst/>
                <a:rect l="l" t="t" r="r" b="b"/>
                <a:pathLst>
                  <a:path w="869" h="28" extrusionOk="0">
                    <a:moveTo>
                      <a:pt x="869" y="0"/>
                    </a:moveTo>
                    <a:lnTo>
                      <a:pt x="869" y="28"/>
                    </a:lnTo>
                    <a:lnTo>
                      <a:pt x="0" y="28"/>
                    </a:lnTo>
                    <a:lnTo>
                      <a:pt x="0" y="0"/>
                    </a:lnTo>
                    <a:lnTo>
                      <a:pt x="777" y="0"/>
                    </a:ln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5" name="Google Shape;3255;p87"/>
              <p:cNvSpPr/>
              <p:nvPr/>
            </p:nvSpPr>
            <p:spPr>
              <a:xfrm>
                <a:off x="3688108" y="1929569"/>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6" name="Google Shape;3256;p87"/>
              <p:cNvSpPr/>
              <p:nvPr/>
            </p:nvSpPr>
            <p:spPr>
              <a:xfrm>
                <a:off x="3502321" y="1947981"/>
                <a:ext cx="209221" cy="207547"/>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7" name="Google Shape;3257;p87"/>
              <p:cNvSpPr/>
              <p:nvPr/>
            </p:nvSpPr>
            <p:spPr>
              <a:xfrm>
                <a:off x="3502321" y="1947981"/>
                <a:ext cx="209221" cy="207547"/>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8" name="Google Shape;3258;p87"/>
              <p:cNvSpPr/>
              <p:nvPr/>
            </p:nvSpPr>
            <p:spPr>
              <a:xfrm>
                <a:off x="3488931" y="1929569"/>
                <a:ext cx="402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9" name="Google Shape;3259;p87"/>
              <p:cNvSpPr/>
              <p:nvPr/>
            </p:nvSpPr>
            <p:spPr>
              <a:xfrm>
                <a:off x="3304817" y="1947981"/>
                <a:ext cx="207547" cy="207547"/>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0" name="Google Shape;3260;p87"/>
              <p:cNvSpPr/>
              <p:nvPr/>
            </p:nvSpPr>
            <p:spPr>
              <a:xfrm>
                <a:off x="3304817" y="1947981"/>
                <a:ext cx="207547" cy="207547"/>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1" name="Google Shape;3261;p87"/>
              <p:cNvSpPr/>
              <p:nvPr/>
            </p:nvSpPr>
            <p:spPr>
              <a:xfrm>
                <a:off x="3288079" y="1929569"/>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2" name="Google Shape;3262;p87"/>
              <p:cNvSpPr/>
              <p:nvPr/>
            </p:nvSpPr>
            <p:spPr>
              <a:xfrm>
                <a:off x="3102291" y="1947981"/>
                <a:ext cx="212568" cy="207547"/>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3" name="Google Shape;3263;p87"/>
              <p:cNvSpPr/>
              <p:nvPr/>
            </p:nvSpPr>
            <p:spPr>
              <a:xfrm>
                <a:off x="3102291" y="1947981"/>
                <a:ext cx="212568" cy="207547"/>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4" name="Google Shape;3264;p87"/>
              <p:cNvSpPr/>
              <p:nvPr/>
            </p:nvSpPr>
            <p:spPr>
              <a:xfrm>
                <a:off x="3088901" y="1929569"/>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5" name="Google Shape;3265;p87"/>
              <p:cNvSpPr/>
              <p:nvPr/>
            </p:nvSpPr>
            <p:spPr>
              <a:xfrm>
                <a:off x="2904787" y="1947981"/>
                <a:ext cx="207547" cy="207547"/>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6" name="Google Shape;3266;p87"/>
              <p:cNvSpPr/>
              <p:nvPr/>
            </p:nvSpPr>
            <p:spPr>
              <a:xfrm>
                <a:off x="2904787" y="1947981"/>
                <a:ext cx="207547" cy="207547"/>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7" name="Google Shape;3267;p87"/>
              <p:cNvSpPr/>
              <p:nvPr/>
            </p:nvSpPr>
            <p:spPr>
              <a:xfrm>
                <a:off x="1577494" y="1795668"/>
                <a:ext cx="687917" cy="500455"/>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8" name="Google Shape;3268;p87"/>
              <p:cNvSpPr/>
              <p:nvPr/>
            </p:nvSpPr>
            <p:spPr>
              <a:xfrm>
                <a:off x="717180" y="1869313"/>
                <a:ext cx="231000" cy="517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9" name="Google Shape;3269;p87"/>
              <p:cNvSpPr/>
              <p:nvPr/>
            </p:nvSpPr>
            <p:spPr>
              <a:xfrm>
                <a:off x="4094833" y="1942959"/>
                <a:ext cx="194156" cy="195830"/>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0" name="Google Shape;3270;p87"/>
              <p:cNvSpPr/>
              <p:nvPr/>
            </p:nvSpPr>
            <p:spPr>
              <a:xfrm>
                <a:off x="4094833" y="1942959"/>
                <a:ext cx="194156" cy="195830"/>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1" name="Google Shape;3271;p87"/>
              <p:cNvSpPr/>
              <p:nvPr/>
            </p:nvSpPr>
            <p:spPr>
              <a:xfrm>
                <a:off x="4081443" y="1926221"/>
                <a:ext cx="40200" cy="225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2" name="Google Shape;3272;p87"/>
              <p:cNvSpPr/>
              <p:nvPr/>
            </p:nvSpPr>
            <p:spPr>
              <a:xfrm>
                <a:off x="3905697" y="1942959"/>
                <a:ext cx="199178" cy="195830"/>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3" name="Google Shape;3273;p87"/>
              <p:cNvSpPr/>
              <p:nvPr/>
            </p:nvSpPr>
            <p:spPr>
              <a:xfrm>
                <a:off x="3905697" y="1942959"/>
                <a:ext cx="199178" cy="195830"/>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4" name="Google Shape;3274;p87"/>
              <p:cNvSpPr/>
              <p:nvPr/>
            </p:nvSpPr>
            <p:spPr>
              <a:xfrm>
                <a:off x="3895655" y="1926221"/>
                <a:ext cx="36900" cy="225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5" name="Google Shape;3275;p87"/>
              <p:cNvSpPr/>
              <p:nvPr/>
            </p:nvSpPr>
            <p:spPr>
              <a:xfrm>
                <a:off x="3721584" y="1942959"/>
                <a:ext cx="194156" cy="195830"/>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6" name="Google Shape;3276;p87"/>
              <p:cNvSpPr/>
              <p:nvPr/>
            </p:nvSpPr>
            <p:spPr>
              <a:xfrm>
                <a:off x="3721584" y="1942959"/>
                <a:ext cx="194156" cy="195830"/>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7" name="Google Shape;3277;p87"/>
              <p:cNvSpPr/>
              <p:nvPr/>
            </p:nvSpPr>
            <p:spPr>
              <a:xfrm>
                <a:off x="362343" y="1865966"/>
                <a:ext cx="326400" cy="944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8" name="Google Shape;3278;p87"/>
              <p:cNvSpPr/>
              <p:nvPr/>
            </p:nvSpPr>
            <p:spPr>
              <a:xfrm>
                <a:off x="1557982" y="5781260"/>
                <a:ext cx="604321" cy="85392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9" name="Google Shape;3279;p87"/>
              <p:cNvSpPr/>
              <p:nvPr/>
            </p:nvSpPr>
            <p:spPr>
              <a:xfrm>
                <a:off x="4672803" y="1933638"/>
                <a:ext cx="402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0" name="Google Shape;3280;p87"/>
              <p:cNvSpPr/>
              <p:nvPr/>
            </p:nvSpPr>
            <p:spPr>
              <a:xfrm>
                <a:off x="4487016" y="1952050"/>
                <a:ext cx="209221" cy="207547"/>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1" name="Google Shape;3281;p87"/>
              <p:cNvSpPr/>
              <p:nvPr/>
            </p:nvSpPr>
            <p:spPr>
              <a:xfrm>
                <a:off x="4487016" y="1952050"/>
                <a:ext cx="209221" cy="207547"/>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2" name="Google Shape;3282;p87"/>
              <p:cNvSpPr/>
              <p:nvPr/>
            </p:nvSpPr>
            <p:spPr>
              <a:xfrm>
                <a:off x="4470278" y="1933638"/>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3" name="Google Shape;3283;p87"/>
              <p:cNvSpPr/>
              <p:nvPr/>
            </p:nvSpPr>
            <p:spPr>
              <a:xfrm>
                <a:off x="4286164" y="1952050"/>
                <a:ext cx="210894" cy="207547"/>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4" name="Google Shape;3284;p87"/>
              <p:cNvSpPr/>
              <p:nvPr/>
            </p:nvSpPr>
            <p:spPr>
              <a:xfrm>
                <a:off x="4286164" y="1952050"/>
                <a:ext cx="210894" cy="207547"/>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5" name="Google Shape;3285;p87"/>
              <p:cNvSpPr/>
              <p:nvPr/>
            </p:nvSpPr>
            <p:spPr>
              <a:xfrm>
                <a:off x="4272774" y="1933638"/>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6" name="Google Shape;3286;p87"/>
              <p:cNvSpPr/>
              <p:nvPr/>
            </p:nvSpPr>
            <p:spPr>
              <a:xfrm>
                <a:off x="5476209" y="1933638"/>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7" name="Google Shape;3287;p87"/>
              <p:cNvSpPr/>
              <p:nvPr/>
            </p:nvSpPr>
            <p:spPr>
              <a:xfrm>
                <a:off x="5290422" y="1952050"/>
                <a:ext cx="209221" cy="207547"/>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8" name="Google Shape;3288;p87"/>
              <p:cNvSpPr/>
              <p:nvPr/>
            </p:nvSpPr>
            <p:spPr>
              <a:xfrm>
                <a:off x="5290422" y="1952050"/>
                <a:ext cx="209221" cy="207547"/>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9" name="Google Shape;3289;p87"/>
              <p:cNvSpPr/>
              <p:nvPr/>
            </p:nvSpPr>
            <p:spPr>
              <a:xfrm>
                <a:off x="5277032" y="1933638"/>
                <a:ext cx="402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0" name="Google Shape;3290;p87"/>
              <p:cNvSpPr/>
              <p:nvPr/>
            </p:nvSpPr>
            <p:spPr>
              <a:xfrm>
                <a:off x="5092918" y="1952050"/>
                <a:ext cx="207547" cy="207547"/>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1" name="Google Shape;3291;p87"/>
              <p:cNvSpPr/>
              <p:nvPr/>
            </p:nvSpPr>
            <p:spPr>
              <a:xfrm>
                <a:off x="5092918" y="1952050"/>
                <a:ext cx="207547" cy="207547"/>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2" name="Google Shape;3292;p87"/>
              <p:cNvSpPr/>
              <p:nvPr/>
            </p:nvSpPr>
            <p:spPr>
              <a:xfrm>
                <a:off x="5076180" y="1933638"/>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3" name="Google Shape;3293;p87"/>
              <p:cNvSpPr/>
              <p:nvPr/>
            </p:nvSpPr>
            <p:spPr>
              <a:xfrm>
                <a:off x="4890392" y="1952050"/>
                <a:ext cx="212568" cy="207547"/>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4" name="Google Shape;3294;p87"/>
              <p:cNvSpPr/>
              <p:nvPr/>
            </p:nvSpPr>
            <p:spPr>
              <a:xfrm>
                <a:off x="4890392" y="1952050"/>
                <a:ext cx="212568" cy="207547"/>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5" name="Google Shape;3295;p87"/>
              <p:cNvSpPr/>
              <p:nvPr/>
            </p:nvSpPr>
            <p:spPr>
              <a:xfrm>
                <a:off x="4877002" y="1933638"/>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6" name="Google Shape;3296;p87"/>
              <p:cNvSpPr/>
              <p:nvPr/>
            </p:nvSpPr>
            <p:spPr>
              <a:xfrm>
                <a:off x="4692888" y="1952050"/>
                <a:ext cx="207547" cy="207547"/>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7" name="Google Shape;3297;p87"/>
              <p:cNvSpPr/>
              <p:nvPr/>
            </p:nvSpPr>
            <p:spPr>
              <a:xfrm>
                <a:off x="4692888" y="1952050"/>
                <a:ext cx="207547" cy="207547"/>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8" name="Google Shape;3298;p87"/>
              <p:cNvSpPr/>
              <p:nvPr/>
            </p:nvSpPr>
            <p:spPr>
              <a:xfrm>
                <a:off x="5882934" y="1947028"/>
                <a:ext cx="194156" cy="195830"/>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9" name="Google Shape;3299;p87"/>
              <p:cNvSpPr/>
              <p:nvPr/>
            </p:nvSpPr>
            <p:spPr>
              <a:xfrm>
                <a:off x="5882934" y="1947028"/>
                <a:ext cx="194156" cy="195830"/>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0" name="Google Shape;3300;p87"/>
              <p:cNvSpPr/>
              <p:nvPr/>
            </p:nvSpPr>
            <p:spPr>
              <a:xfrm>
                <a:off x="5869544" y="1930290"/>
                <a:ext cx="40200" cy="225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1" name="Google Shape;3301;p87"/>
              <p:cNvSpPr/>
              <p:nvPr/>
            </p:nvSpPr>
            <p:spPr>
              <a:xfrm>
                <a:off x="5693798" y="1947028"/>
                <a:ext cx="199178" cy="195830"/>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2" name="Google Shape;3302;p87"/>
              <p:cNvSpPr/>
              <p:nvPr/>
            </p:nvSpPr>
            <p:spPr>
              <a:xfrm>
                <a:off x="5693798" y="1947028"/>
                <a:ext cx="199178" cy="195830"/>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3" name="Google Shape;3303;p87"/>
              <p:cNvSpPr/>
              <p:nvPr/>
            </p:nvSpPr>
            <p:spPr>
              <a:xfrm>
                <a:off x="5683756" y="1930290"/>
                <a:ext cx="36900" cy="225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4" name="Google Shape;3304;p87"/>
              <p:cNvSpPr/>
              <p:nvPr/>
            </p:nvSpPr>
            <p:spPr>
              <a:xfrm>
                <a:off x="5509685" y="1947028"/>
                <a:ext cx="194156" cy="195830"/>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5" name="Google Shape;3305;p87"/>
              <p:cNvSpPr/>
              <p:nvPr/>
            </p:nvSpPr>
            <p:spPr>
              <a:xfrm>
                <a:off x="5509685" y="1947028"/>
                <a:ext cx="194156" cy="195830"/>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6" name="Google Shape;3306;p87"/>
              <p:cNvSpPr/>
              <p:nvPr/>
            </p:nvSpPr>
            <p:spPr>
              <a:xfrm rot="-2219864">
                <a:off x="621068" y="1548411"/>
                <a:ext cx="1371423" cy="9126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07" name="Google Shape;3307;p87"/>
              <p:cNvSpPr/>
              <p:nvPr/>
            </p:nvSpPr>
            <p:spPr>
              <a:xfrm rot="539954">
                <a:off x="1752836" y="1607866"/>
                <a:ext cx="5943563" cy="91441"/>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08" name="Google Shape;3308;p87"/>
              <p:cNvSpPr/>
              <p:nvPr/>
            </p:nvSpPr>
            <p:spPr>
              <a:xfrm>
                <a:off x="6651689" y="1931196"/>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9" name="Google Shape;3309;p87"/>
              <p:cNvSpPr/>
              <p:nvPr/>
            </p:nvSpPr>
            <p:spPr>
              <a:xfrm>
                <a:off x="6465902" y="1949608"/>
                <a:ext cx="209221" cy="207547"/>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0" name="Google Shape;3310;p87"/>
              <p:cNvSpPr/>
              <p:nvPr/>
            </p:nvSpPr>
            <p:spPr>
              <a:xfrm>
                <a:off x="6465902" y="1949608"/>
                <a:ext cx="209221" cy="207547"/>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1" name="Google Shape;3311;p87"/>
              <p:cNvSpPr/>
              <p:nvPr/>
            </p:nvSpPr>
            <p:spPr>
              <a:xfrm>
                <a:off x="6452512" y="1931196"/>
                <a:ext cx="402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2" name="Google Shape;3312;p87"/>
              <p:cNvSpPr/>
              <p:nvPr/>
            </p:nvSpPr>
            <p:spPr>
              <a:xfrm>
                <a:off x="6268398" y="1949608"/>
                <a:ext cx="207547" cy="207547"/>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3" name="Google Shape;3313;p87"/>
              <p:cNvSpPr/>
              <p:nvPr/>
            </p:nvSpPr>
            <p:spPr>
              <a:xfrm>
                <a:off x="6268398" y="1949608"/>
                <a:ext cx="207547" cy="207547"/>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4" name="Google Shape;3314;p87"/>
              <p:cNvSpPr/>
              <p:nvPr/>
            </p:nvSpPr>
            <p:spPr>
              <a:xfrm>
                <a:off x="6251660" y="1931196"/>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5" name="Google Shape;3315;p87"/>
              <p:cNvSpPr/>
              <p:nvPr/>
            </p:nvSpPr>
            <p:spPr>
              <a:xfrm>
                <a:off x="6065872" y="1949608"/>
                <a:ext cx="212568" cy="207547"/>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6" name="Google Shape;3316;p87"/>
              <p:cNvSpPr/>
              <p:nvPr/>
            </p:nvSpPr>
            <p:spPr>
              <a:xfrm>
                <a:off x="6065872" y="1949608"/>
                <a:ext cx="212568" cy="207547"/>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7" name="Google Shape;3317;p87"/>
              <p:cNvSpPr/>
              <p:nvPr/>
            </p:nvSpPr>
            <p:spPr>
              <a:xfrm>
                <a:off x="6052482" y="1931196"/>
                <a:ext cx="43500" cy="24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8" name="Google Shape;3318;p87"/>
              <p:cNvSpPr/>
              <p:nvPr/>
            </p:nvSpPr>
            <p:spPr>
              <a:xfrm>
                <a:off x="6843390" y="1957171"/>
                <a:ext cx="40200" cy="183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9" name="Google Shape;3319;p87"/>
              <p:cNvSpPr/>
              <p:nvPr/>
            </p:nvSpPr>
            <p:spPr>
              <a:xfrm>
                <a:off x="6659276" y="1949608"/>
                <a:ext cx="207547" cy="207547"/>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20" name="Google Shape;3320;p87"/>
              <p:cNvSpPr/>
              <p:nvPr/>
            </p:nvSpPr>
            <p:spPr>
              <a:xfrm>
                <a:off x="6659276" y="1949608"/>
                <a:ext cx="207547" cy="207547"/>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pic>
        <p:nvPicPr>
          <p:cNvPr id="3321" name="Google Shape;3321;p87"/>
          <p:cNvPicPr preferRelativeResize="0"/>
          <p:nvPr/>
        </p:nvPicPr>
        <p:blipFill>
          <a:blip r:embed="rId4">
            <a:alphaModFix/>
          </a:blip>
          <a:stretch>
            <a:fillRect/>
          </a:stretch>
        </p:blipFill>
        <p:spPr>
          <a:xfrm>
            <a:off x="3275525" y="3533950"/>
            <a:ext cx="507425" cy="337150"/>
          </a:xfrm>
          <a:prstGeom prst="rect">
            <a:avLst/>
          </a:prstGeom>
          <a:noFill/>
          <a:ln>
            <a:noFill/>
          </a:ln>
        </p:spPr>
      </p:pic>
      <p:pic>
        <p:nvPicPr>
          <p:cNvPr id="3322" name="Google Shape;3322;p87"/>
          <p:cNvPicPr preferRelativeResize="0"/>
          <p:nvPr/>
        </p:nvPicPr>
        <p:blipFill>
          <a:blip r:embed="rId5">
            <a:alphaModFix/>
          </a:blip>
          <a:stretch>
            <a:fillRect/>
          </a:stretch>
        </p:blipFill>
        <p:spPr>
          <a:xfrm>
            <a:off x="2457325" y="3007143"/>
            <a:ext cx="507400" cy="427008"/>
          </a:xfrm>
          <a:prstGeom prst="rect">
            <a:avLst/>
          </a:prstGeom>
          <a:noFill/>
          <a:ln>
            <a:noFill/>
          </a:ln>
        </p:spPr>
      </p:pic>
      <p:pic>
        <p:nvPicPr>
          <p:cNvPr id="3323" name="Google Shape;3323;p87"/>
          <p:cNvPicPr preferRelativeResize="0"/>
          <p:nvPr/>
        </p:nvPicPr>
        <p:blipFill>
          <a:blip r:embed="rId6">
            <a:alphaModFix/>
          </a:blip>
          <a:stretch>
            <a:fillRect/>
          </a:stretch>
        </p:blipFill>
        <p:spPr>
          <a:xfrm>
            <a:off x="4513975" y="4028613"/>
            <a:ext cx="276350" cy="284750"/>
          </a:xfrm>
          <a:prstGeom prst="rect">
            <a:avLst/>
          </a:prstGeom>
          <a:noFill/>
          <a:ln>
            <a:noFill/>
          </a:ln>
        </p:spPr>
      </p:pic>
      <p:sp>
        <p:nvSpPr>
          <p:cNvPr id="3324" name="Google Shape;3324;p87"/>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Venkat, </a:t>
            </a:r>
            <a:r>
              <a:rPr lang="en" sz="1100" b="1">
                <a:solidFill>
                  <a:srgbClr val="FFFFFF"/>
                </a:solidFill>
              </a:rPr>
              <a:t>Gana</a:t>
            </a:r>
            <a:endParaRPr sz="1100" b="1">
              <a:solidFill>
                <a:srgbClr val="FFFFFF"/>
              </a:solidFill>
            </a:endParaRPr>
          </a:p>
        </p:txBody>
      </p:sp>
      <p:pic>
        <p:nvPicPr>
          <p:cNvPr id="3325" name="Google Shape;3325;p87"/>
          <p:cNvPicPr preferRelativeResize="0"/>
          <p:nvPr/>
        </p:nvPicPr>
        <p:blipFill>
          <a:blip r:embed="rId7">
            <a:alphaModFix/>
          </a:blip>
          <a:stretch>
            <a:fillRect/>
          </a:stretch>
        </p:blipFill>
        <p:spPr>
          <a:xfrm>
            <a:off x="4080400" y="3808000"/>
            <a:ext cx="280463" cy="507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29"/>
        <p:cNvGrpSpPr/>
        <p:nvPr/>
      </p:nvGrpSpPr>
      <p:grpSpPr>
        <a:xfrm>
          <a:off x="0" y="0"/>
          <a:ext cx="0" cy="0"/>
          <a:chOff x="0" y="0"/>
          <a:chExt cx="0" cy="0"/>
        </a:xfrm>
      </p:grpSpPr>
      <p:sp>
        <p:nvSpPr>
          <p:cNvPr id="3330" name="Google Shape;3330;p88"/>
          <p:cNvSpPr txBox="1">
            <a:spLocks noGrp="1"/>
          </p:cNvSpPr>
          <p:nvPr>
            <p:ph type="body" idx="1"/>
          </p:nvPr>
        </p:nvSpPr>
        <p:spPr>
          <a:xfrm>
            <a:off x="591582" y="215441"/>
            <a:ext cx="8414700" cy="5433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sz="3000"/>
              <a:t>Test output of model </a:t>
            </a:r>
            <a:endParaRPr sz="3000"/>
          </a:p>
        </p:txBody>
      </p:sp>
      <p:sp>
        <p:nvSpPr>
          <p:cNvPr id="3331" name="Google Shape;3331;p88"/>
          <p:cNvSpPr/>
          <p:nvPr/>
        </p:nvSpPr>
        <p:spPr>
          <a:xfrm>
            <a:off x="0" y="4489075"/>
            <a:ext cx="5468874" cy="661350"/>
          </a:xfrm>
          <a:custGeom>
            <a:avLst/>
            <a:gdLst/>
            <a:ahLst/>
            <a:cxnLst/>
            <a:rect l="l" t="t" r="r" b="b"/>
            <a:pathLst>
              <a:path w="2980" h="1086" extrusionOk="0">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32" name="Google Shape;3332;p88"/>
          <p:cNvSpPr txBox="1"/>
          <p:nvPr/>
        </p:nvSpPr>
        <p:spPr>
          <a:xfrm>
            <a:off x="195175" y="1664750"/>
            <a:ext cx="2227500" cy="2232000"/>
          </a:xfrm>
          <a:prstGeom prst="rect">
            <a:avLst/>
          </a:prstGeom>
          <a:noFill/>
          <a:ln>
            <a:noFill/>
          </a:ln>
        </p:spPr>
        <p:txBody>
          <a:bodyPr spcFirstLastPara="1" wrap="square" lIns="91425" tIns="91425" rIns="91425" bIns="91425" anchor="t" anchorCtr="0">
            <a:spAutoFit/>
          </a:bodyPr>
          <a:lstStyle/>
          <a:p>
            <a:pPr marL="457200" lvl="0" indent="-298450" algn="just" rtl="0">
              <a:spcBef>
                <a:spcPts val="0"/>
              </a:spcBef>
              <a:spcAft>
                <a:spcPts val="0"/>
              </a:spcAft>
              <a:buSzPts val="1100"/>
              <a:buChar char="●"/>
            </a:pPr>
            <a:r>
              <a:rPr lang="en" sz="1100"/>
              <a:t>Analysis of the images indicates successful detection of Safe and Alert Cases in line with business requirements. </a:t>
            </a:r>
            <a:endParaRPr sz="1100"/>
          </a:p>
          <a:p>
            <a:pPr marL="0" lvl="0" indent="0" algn="just" rtl="0">
              <a:spcBef>
                <a:spcPts val="0"/>
              </a:spcBef>
              <a:spcAft>
                <a:spcPts val="0"/>
              </a:spcAft>
              <a:buNone/>
            </a:pPr>
            <a:endParaRPr sz="1200"/>
          </a:p>
          <a:p>
            <a:pPr marL="457200" lvl="0" indent="-298450" algn="just" rtl="0">
              <a:spcBef>
                <a:spcPts val="0"/>
              </a:spcBef>
              <a:spcAft>
                <a:spcPts val="0"/>
              </a:spcAft>
              <a:buSzPts val="1100"/>
              <a:buChar char="●"/>
            </a:pPr>
            <a:r>
              <a:rPr lang="en" sz="1100">
                <a:solidFill>
                  <a:srgbClr val="FF9900"/>
                </a:solidFill>
              </a:rPr>
              <a:t>Close up and higher quality of resolution</a:t>
            </a:r>
            <a:r>
              <a:rPr lang="en" sz="1100"/>
              <a:t> produces a better threshold score as is seen with the individual images</a:t>
            </a:r>
            <a:endParaRPr sz="1100"/>
          </a:p>
        </p:txBody>
      </p:sp>
      <p:pic>
        <p:nvPicPr>
          <p:cNvPr id="3333" name="Google Shape;3333;p88"/>
          <p:cNvPicPr preferRelativeResize="0"/>
          <p:nvPr/>
        </p:nvPicPr>
        <p:blipFill>
          <a:blip r:embed="rId3">
            <a:alphaModFix/>
          </a:blip>
          <a:stretch>
            <a:fillRect/>
          </a:stretch>
        </p:blipFill>
        <p:spPr>
          <a:xfrm>
            <a:off x="2574975" y="911141"/>
            <a:ext cx="5455942" cy="3425534"/>
          </a:xfrm>
          <a:prstGeom prst="rect">
            <a:avLst/>
          </a:prstGeom>
          <a:noFill/>
          <a:ln>
            <a:noFill/>
          </a:ln>
        </p:spPr>
      </p:pic>
      <p:sp>
        <p:nvSpPr>
          <p:cNvPr id="3334" name="Google Shape;3334;p88"/>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Venkat, </a:t>
            </a:r>
            <a:r>
              <a:rPr lang="en" sz="1100" b="1"/>
              <a:t>Gana</a:t>
            </a:r>
            <a:endParaRPr sz="1100"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38"/>
        <p:cNvGrpSpPr/>
        <p:nvPr/>
      </p:nvGrpSpPr>
      <p:grpSpPr>
        <a:xfrm>
          <a:off x="0" y="0"/>
          <a:ext cx="0" cy="0"/>
          <a:chOff x="0" y="0"/>
          <a:chExt cx="0" cy="0"/>
        </a:xfrm>
      </p:grpSpPr>
      <p:sp>
        <p:nvSpPr>
          <p:cNvPr id="3339" name="Google Shape;3339;p89"/>
          <p:cNvSpPr txBox="1">
            <a:spLocks noGrp="1"/>
          </p:cNvSpPr>
          <p:nvPr>
            <p:ph type="body" idx="1"/>
          </p:nvPr>
        </p:nvSpPr>
        <p:spPr>
          <a:xfrm>
            <a:off x="591582" y="215441"/>
            <a:ext cx="8414700" cy="5433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Clr>
                <a:schemeClr val="dk1"/>
              </a:buClr>
              <a:buSzPts val="1100"/>
              <a:buFont typeface="Arial"/>
              <a:buNone/>
            </a:pPr>
            <a:r>
              <a:rPr lang="en" sz="3000">
                <a:solidFill>
                  <a:schemeClr val="hlink"/>
                </a:solidFill>
              </a:rPr>
              <a:t>Test output of model </a:t>
            </a:r>
            <a:endParaRPr/>
          </a:p>
        </p:txBody>
      </p:sp>
      <p:sp>
        <p:nvSpPr>
          <p:cNvPr id="3340" name="Google Shape;3340;p89"/>
          <p:cNvSpPr/>
          <p:nvPr/>
        </p:nvSpPr>
        <p:spPr>
          <a:xfrm>
            <a:off x="0" y="4489075"/>
            <a:ext cx="5468874" cy="661350"/>
          </a:xfrm>
          <a:custGeom>
            <a:avLst/>
            <a:gdLst/>
            <a:ahLst/>
            <a:cxnLst/>
            <a:rect l="l" t="t" r="r" b="b"/>
            <a:pathLst>
              <a:path w="2980" h="1086" extrusionOk="0">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3341" name="Google Shape;3341;p89"/>
          <p:cNvPicPr preferRelativeResize="0"/>
          <p:nvPr/>
        </p:nvPicPr>
        <p:blipFill>
          <a:blip r:embed="rId3">
            <a:alphaModFix/>
          </a:blip>
          <a:stretch>
            <a:fillRect/>
          </a:stretch>
        </p:blipFill>
        <p:spPr>
          <a:xfrm>
            <a:off x="2904700" y="1022825"/>
            <a:ext cx="5931424" cy="3425525"/>
          </a:xfrm>
          <a:prstGeom prst="rect">
            <a:avLst/>
          </a:prstGeom>
          <a:noFill/>
          <a:ln>
            <a:noFill/>
          </a:ln>
        </p:spPr>
      </p:pic>
      <p:sp>
        <p:nvSpPr>
          <p:cNvPr id="3342" name="Google Shape;3342;p89"/>
          <p:cNvSpPr txBox="1"/>
          <p:nvPr/>
        </p:nvSpPr>
        <p:spPr>
          <a:xfrm>
            <a:off x="344425" y="1610500"/>
            <a:ext cx="2307600" cy="206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04800" algn="just" rtl="0">
              <a:spcBef>
                <a:spcPts val="0"/>
              </a:spcBef>
              <a:spcAft>
                <a:spcPts val="0"/>
              </a:spcAft>
              <a:buSzPts val="1200"/>
              <a:buChar char="●"/>
            </a:pPr>
            <a:r>
              <a:rPr lang="en" sz="1200"/>
              <a:t>PPE violation detection accuracy can be further  determined with these image.</a:t>
            </a:r>
            <a:endParaRPr sz="1200"/>
          </a:p>
          <a:p>
            <a:pPr marL="0" lvl="0" indent="0" algn="just" rtl="0">
              <a:spcBef>
                <a:spcPts val="0"/>
              </a:spcBef>
              <a:spcAft>
                <a:spcPts val="0"/>
              </a:spcAft>
              <a:buNone/>
            </a:pPr>
            <a:endParaRPr sz="1200"/>
          </a:p>
          <a:p>
            <a:pPr marL="457200" lvl="0" indent="-304800" algn="just" rtl="0">
              <a:spcBef>
                <a:spcPts val="0"/>
              </a:spcBef>
              <a:spcAft>
                <a:spcPts val="0"/>
              </a:spcAft>
              <a:buSzPts val="1200"/>
              <a:buChar char="●"/>
            </a:pPr>
            <a:r>
              <a:rPr lang="en" sz="1200"/>
              <a:t>Helmet not worn on the head are identified with alerts as is required for the business model </a:t>
            </a:r>
            <a:endParaRPr sz="1200"/>
          </a:p>
        </p:txBody>
      </p:sp>
      <p:sp>
        <p:nvSpPr>
          <p:cNvPr id="3343" name="Google Shape;3343;p89"/>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Venkat, </a:t>
            </a:r>
            <a:r>
              <a:rPr lang="en" sz="1100" b="1"/>
              <a:t>Gana</a:t>
            </a:r>
            <a:endParaRPr sz="11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p:nvPr/>
        </p:nvSpPr>
        <p:spPr>
          <a:xfrm>
            <a:off x="-12587" y="0"/>
            <a:ext cx="9149429" cy="5143500"/>
          </a:xfrm>
          <a:custGeom>
            <a:avLst/>
            <a:gdLst/>
            <a:ahLst/>
            <a:cxnLst/>
            <a:rect l="l" t="t" r="r" b="b"/>
            <a:pathLst>
              <a:path w="12240039" h="6858000" extrusionOk="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7647"/>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pSp>
        <p:nvGrpSpPr>
          <p:cNvPr id="865" name="Google Shape;865;p43"/>
          <p:cNvGrpSpPr/>
          <p:nvPr/>
        </p:nvGrpSpPr>
        <p:grpSpPr>
          <a:xfrm>
            <a:off x="3091353" y="299074"/>
            <a:ext cx="3850631" cy="3909236"/>
            <a:chOff x="3512204" y="783773"/>
            <a:chExt cx="5134175" cy="5212314"/>
          </a:xfrm>
        </p:grpSpPr>
        <p:sp>
          <p:nvSpPr>
            <p:cNvPr id="866" name="Google Shape;866;p43"/>
            <p:cNvSpPr/>
            <p:nvPr/>
          </p:nvSpPr>
          <p:spPr>
            <a:xfrm rot="-2700000">
              <a:off x="4264086" y="1613795"/>
              <a:ext cx="3630410" cy="3630410"/>
            </a:xfrm>
            <a:prstGeom prst="roundRect">
              <a:avLst>
                <a:gd name="adj" fmla="val 5865"/>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67" name="Google Shape;867;p43"/>
            <p:cNvSpPr/>
            <p:nvPr/>
          </p:nvSpPr>
          <p:spPr>
            <a:xfrm rot="-2700000">
              <a:off x="4264086" y="1535656"/>
              <a:ext cx="3630410" cy="3630410"/>
            </a:xfrm>
            <a:prstGeom prst="roundRect">
              <a:avLst>
                <a:gd name="adj" fmla="val 5865"/>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868" name="Google Shape;868;p43"/>
          <p:cNvSpPr txBox="1"/>
          <p:nvPr/>
        </p:nvSpPr>
        <p:spPr>
          <a:xfrm>
            <a:off x="3199994" y="2035139"/>
            <a:ext cx="3633300" cy="408000"/>
          </a:xfrm>
          <a:prstGeom prst="rect">
            <a:avLst/>
          </a:prstGeom>
          <a:noFill/>
          <a:ln>
            <a:noFill/>
          </a:ln>
        </p:spPr>
        <p:txBody>
          <a:bodyPr spcFirstLastPara="1" wrap="square" lIns="68575" tIns="34275" rIns="68575" bIns="34275" anchor="ctr" anchorCtr="0">
            <a:spAutoFit/>
          </a:bodyPr>
          <a:lstStyle/>
          <a:p>
            <a:pPr marL="457200" marR="0" lvl="0" indent="0" algn="l" rtl="0">
              <a:spcBef>
                <a:spcPts val="0"/>
              </a:spcBef>
              <a:spcAft>
                <a:spcPts val="0"/>
              </a:spcAft>
              <a:buNone/>
            </a:pPr>
            <a:r>
              <a:rPr lang="en" sz="2200" b="1"/>
              <a:t>   INTRODUCTION  </a:t>
            </a:r>
            <a:endParaRPr sz="2200" b="1"/>
          </a:p>
        </p:txBody>
      </p:sp>
      <p:grpSp>
        <p:nvGrpSpPr>
          <p:cNvPr id="869" name="Google Shape;869;p43"/>
          <p:cNvGrpSpPr/>
          <p:nvPr/>
        </p:nvGrpSpPr>
        <p:grpSpPr>
          <a:xfrm>
            <a:off x="-12587" y="4317087"/>
            <a:ext cx="9156476" cy="740786"/>
            <a:chOff x="-16783" y="5884452"/>
            <a:chExt cx="12208635" cy="987714"/>
          </a:xfrm>
        </p:grpSpPr>
        <p:sp>
          <p:nvSpPr>
            <p:cNvPr id="870" name="Google Shape;870;p43"/>
            <p:cNvSpPr/>
            <p:nvPr/>
          </p:nvSpPr>
          <p:spPr>
            <a:xfrm>
              <a:off x="-16783" y="5884452"/>
              <a:ext cx="6112783" cy="973548"/>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1" name="Google Shape;871;p43"/>
            <p:cNvSpPr/>
            <p:nvPr/>
          </p:nvSpPr>
          <p:spPr>
            <a:xfrm>
              <a:off x="6079069" y="5898618"/>
              <a:ext cx="6112783" cy="973548"/>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872" name="Google Shape;872;p43"/>
          <p:cNvGrpSpPr/>
          <p:nvPr/>
        </p:nvGrpSpPr>
        <p:grpSpPr>
          <a:xfrm>
            <a:off x="97557" y="3365050"/>
            <a:ext cx="1686599" cy="1668888"/>
            <a:chOff x="3175" y="1588"/>
            <a:chExt cx="4686300" cy="4637087"/>
          </a:xfrm>
        </p:grpSpPr>
        <p:sp>
          <p:nvSpPr>
            <p:cNvPr id="873" name="Google Shape;873;p43"/>
            <p:cNvSpPr/>
            <p:nvPr/>
          </p:nvSpPr>
          <p:spPr>
            <a:xfrm>
              <a:off x="1106488" y="3094038"/>
              <a:ext cx="98425" cy="13366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4" name="Google Shape;874;p43"/>
            <p:cNvSpPr/>
            <p:nvPr/>
          </p:nvSpPr>
          <p:spPr>
            <a:xfrm>
              <a:off x="1450975" y="3094038"/>
              <a:ext cx="85725" cy="13366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5" name="Google Shape;875;p43"/>
            <p:cNvSpPr/>
            <p:nvPr/>
          </p:nvSpPr>
          <p:spPr>
            <a:xfrm>
              <a:off x="1147763" y="3148013"/>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6" name="Google Shape;876;p43"/>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7" name="Google Shape;877;p43"/>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8" name="Google Shape;878;p43"/>
            <p:cNvSpPr/>
            <p:nvPr/>
          </p:nvSpPr>
          <p:spPr>
            <a:xfrm>
              <a:off x="1147763" y="344170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9" name="Google Shape;879;p43"/>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0" name="Google Shape;880;p43"/>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1" name="Google Shape;881;p43"/>
            <p:cNvSpPr/>
            <p:nvPr/>
          </p:nvSpPr>
          <p:spPr>
            <a:xfrm>
              <a:off x="1147763" y="373380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2" name="Google Shape;882;p43"/>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3" name="Google Shape;883;p43"/>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4" name="Google Shape;884;p43"/>
            <p:cNvSpPr/>
            <p:nvPr/>
          </p:nvSpPr>
          <p:spPr>
            <a:xfrm>
              <a:off x="1147763" y="4027488"/>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5" name="Google Shape;885;p43"/>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6" name="Google Shape;886;p43"/>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7" name="Google Shape;887;p43"/>
            <p:cNvSpPr/>
            <p:nvPr/>
          </p:nvSpPr>
          <p:spPr>
            <a:xfrm>
              <a:off x="1106488" y="1897063"/>
              <a:ext cx="98425" cy="128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8" name="Google Shape;888;p43"/>
            <p:cNvSpPr/>
            <p:nvPr/>
          </p:nvSpPr>
          <p:spPr>
            <a:xfrm>
              <a:off x="1450975" y="1897063"/>
              <a:ext cx="85725" cy="128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9" name="Google Shape;889;p43"/>
            <p:cNvSpPr/>
            <p:nvPr/>
          </p:nvSpPr>
          <p:spPr>
            <a:xfrm>
              <a:off x="1147763" y="1897063"/>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0" name="Google Shape;890;p43"/>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1" name="Google Shape;891;p43"/>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2" name="Google Shape;892;p43"/>
            <p:cNvSpPr/>
            <p:nvPr/>
          </p:nvSpPr>
          <p:spPr>
            <a:xfrm>
              <a:off x="1147763" y="2189163"/>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3" name="Google Shape;893;p43"/>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4" name="Google Shape;894;p43"/>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5" name="Google Shape;895;p43"/>
            <p:cNvSpPr/>
            <p:nvPr/>
          </p:nvSpPr>
          <p:spPr>
            <a:xfrm>
              <a:off x="1147763" y="248285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6" name="Google Shape;896;p43"/>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7" name="Google Shape;897;p43"/>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8" name="Google Shape;898;p43"/>
            <p:cNvSpPr/>
            <p:nvPr/>
          </p:nvSpPr>
          <p:spPr>
            <a:xfrm>
              <a:off x="1147763" y="277495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9" name="Google Shape;899;p43"/>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0" name="Google Shape;900;p43"/>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1" name="Google Shape;901;p43"/>
            <p:cNvSpPr/>
            <p:nvPr/>
          </p:nvSpPr>
          <p:spPr>
            <a:xfrm>
              <a:off x="1179513" y="919163"/>
              <a:ext cx="44450" cy="9810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2" name="Google Shape;902;p43"/>
            <p:cNvSpPr/>
            <p:nvPr/>
          </p:nvSpPr>
          <p:spPr>
            <a:xfrm>
              <a:off x="1412875" y="919163"/>
              <a:ext cx="53975" cy="9810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3" name="Google Shape;903;p43"/>
            <p:cNvSpPr/>
            <p:nvPr/>
          </p:nvSpPr>
          <p:spPr>
            <a:xfrm>
              <a:off x="1179513" y="915988"/>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4" name="Google Shape;904;p43"/>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5" name="Google Shape;905;p43"/>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6" name="Google Shape;906;p43"/>
            <p:cNvSpPr/>
            <p:nvPr/>
          </p:nvSpPr>
          <p:spPr>
            <a:xfrm>
              <a:off x="1179513" y="1141413"/>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7" name="Google Shape;907;p43"/>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8" name="Google Shape;908;p43"/>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9" name="Google Shape;909;p43"/>
            <p:cNvSpPr/>
            <p:nvPr/>
          </p:nvSpPr>
          <p:spPr>
            <a:xfrm>
              <a:off x="1179513" y="1365250"/>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0" name="Google Shape;910;p43"/>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1" name="Google Shape;911;p43"/>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2" name="Google Shape;912;p43"/>
            <p:cNvSpPr/>
            <p:nvPr/>
          </p:nvSpPr>
          <p:spPr>
            <a:xfrm>
              <a:off x="1179513" y="1590675"/>
              <a:ext cx="274638"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3" name="Google Shape;913;p43"/>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4" name="Google Shape;914;p43"/>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5" name="Google Shape;915;p43"/>
            <p:cNvSpPr/>
            <p:nvPr/>
          </p:nvSpPr>
          <p:spPr>
            <a:xfrm>
              <a:off x="1182688" y="217488"/>
              <a:ext cx="44450" cy="7461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6" name="Google Shape;916;p43"/>
            <p:cNvSpPr/>
            <p:nvPr/>
          </p:nvSpPr>
          <p:spPr>
            <a:xfrm>
              <a:off x="1416050" y="217488"/>
              <a:ext cx="53975" cy="7461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7" name="Google Shape;917;p43"/>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8" name="Google Shape;918;p43"/>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9" name="Google Shape;919;p43"/>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0" name="Google Shape;920;p43"/>
            <p:cNvSpPr/>
            <p:nvPr/>
          </p:nvSpPr>
          <p:spPr>
            <a:xfrm>
              <a:off x="1182688" y="431800"/>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1" name="Google Shape;921;p43"/>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2" name="Google Shape;922;p43"/>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3" name="Google Shape;923;p43"/>
            <p:cNvSpPr/>
            <p:nvPr/>
          </p:nvSpPr>
          <p:spPr>
            <a:xfrm>
              <a:off x="1182688" y="654050"/>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4" name="Google Shape;924;p43"/>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5" name="Google Shape;925;p43"/>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6" name="Google Shape;926;p43"/>
            <p:cNvSpPr/>
            <p:nvPr/>
          </p:nvSpPr>
          <p:spPr>
            <a:xfrm>
              <a:off x="398463" y="755650"/>
              <a:ext cx="825500"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7" name="Google Shape;927;p43"/>
            <p:cNvSpPr/>
            <p:nvPr/>
          </p:nvSpPr>
          <p:spPr>
            <a:xfrm>
              <a:off x="398463" y="950913"/>
              <a:ext cx="825500"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8" name="Google Shape;928;p43"/>
            <p:cNvSpPr/>
            <p:nvPr/>
          </p:nvSpPr>
          <p:spPr>
            <a:xfrm>
              <a:off x="1185863"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9" name="Google Shape;929;p43"/>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0" name="Google Shape;930;p43"/>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1" name="Google Shape;931;p43"/>
            <p:cNvSpPr/>
            <p:nvPr/>
          </p:nvSpPr>
          <p:spPr>
            <a:xfrm>
              <a:off x="996950" y="755650"/>
              <a:ext cx="39688"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2" name="Google Shape;932;p43"/>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3" name="Google Shape;933;p43"/>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4" name="Google Shape;934;p43"/>
            <p:cNvSpPr/>
            <p:nvPr/>
          </p:nvSpPr>
          <p:spPr>
            <a:xfrm>
              <a:off x="806450"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5" name="Google Shape;935;p43"/>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6" name="Google Shape;936;p43"/>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7" name="Google Shape;937;p43"/>
            <p:cNvSpPr/>
            <p:nvPr/>
          </p:nvSpPr>
          <p:spPr>
            <a:xfrm>
              <a:off x="617538" y="755650"/>
              <a:ext cx="42863"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8" name="Google Shape;938;p43"/>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9" name="Google Shape;939;p43"/>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0" name="Google Shape;940;p43"/>
            <p:cNvSpPr/>
            <p:nvPr/>
          </p:nvSpPr>
          <p:spPr>
            <a:xfrm>
              <a:off x="1504950" y="755650"/>
              <a:ext cx="822325"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1" name="Google Shape;941;p43"/>
            <p:cNvSpPr/>
            <p:nvPr/>
          </p:nvSpPr>
          <p:spPr>
            <a:xfrm>
              <a:off x="1504950" y="950913"/>
              <a:ext cx="822325"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2" name="Google Shape;942;p43"/>
            <p:cNvSpPr/>
            <p:nvPr/>
          </p:nvSpPr>
          <p:spPr>
            <a:xfrm>
              <a:off x="2292350"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3" name="Google Shape;943;p43"/>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4" name="Google Shape;944;p43"/>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5" name="Google Shape;945;p43"/>
            <p:cNvSpPr/>
            <p:nvPr/>
          </p:nvSpPr>
          <p:spPr>
            <a:xfrm>
              <a:off x="2100263"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6" name="Google Shape;946;p43"/>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7" name="Google Shape;947;p43"/>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8" name="Google Shape;948;p43"/>
            <p:cNvSpPr/>
            <p:nvPr/>
          </p:nvSpPr>
          <p:spPr>
            <a:xfrm>
              <a:off x="1912938"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9" name="Google Shape;949;p43"/>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0" name="Google Shape;950;p43"/>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1" name="Google Shape;951;p43"/>
            <p:cNvSpPr/>
            <p:nvPr/>
          </p:nvSpPr>
          <p:spPr>
            <a:xfrm>
              <a:off x="1724025"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2" name="Google Shape;952;p43"/>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3" name="Google Shape;953;p43"/>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4" name="Google Shape;954;p43"/>
            <p:cNvSpPr/>
            <p:nvPr/>
          </p:nvSpPr>
          <p:spPr>
            <a:xfrm>
              <a:off x="2266950" y="755650"/>
              <a:ext cx="825500"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5" name="Google Shape;955;p43"/>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6" name="Google Shape;956;p43"/>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7" name="Google Shape;957;p43"/>
            <p:cNvSpPr/>
            <p:nvPr/>
          </p:nvSpPr>
          <p:spPr>
            <a:xfrm>
              <a:off x="3054350"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8" name="Google Shape;958;p43"/>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9" name="Google Shape;959;p43"/>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0" name="Google Shape;960;p43"/>
            <p:cNvSpPr/>
            <p:nvPr/>
          </p:nvSpPr>
          <p:spPr>
            <a:xfrm>
              <a:off x="2865438"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1" name="Google Shape;961;p43"/>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2" name="Google Shape;962;p43"/>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3" name="Google Shape;963;p43"/>
            <p:cNvSpPr/>
            <p:nvPr/>
          </p:nvSpPr>
          <p:spPr>
            <a:xfrm>
              <a:off x="2674938"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4" name="Google Shape;964;p43"/>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5" name="Google Shape;965;p43"/>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6" name="Google Shape;966;p43"/>
            <p:cNvSpPr/>
            <p:nvPr/>
          </p:nvSpPr>
          <p:spPr>
            <a:xfrm>
              <a:off x="2486025"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7" name="Google Shape;967;p43"/>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8" name="Google Shape;968;p43"/>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9" name="Google Shape;969;p43"/>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0" name="Google Shape;970;p43"/>
            <p:cNvSpPr/>
            <p:nvPr/>
          </p:nvSpPr>
          <p:spPr>
            <a:xfrm>
              <a:off x="236538" y="698500"/>
              <a:ext cx="219075" cy="49053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1" name="Google Shape;971;p43"/>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2" name="Google Shape;972;p43"/>
            <p:cNvSpPr/>
            <p:nvPr/>
          </p:nvSpPr>
          <p:spPr>
            <a:xfrm>
              <a:off x="4294188" y="966788"/>
              <a:ext cx="44450" cy="10128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3" name="Google Shape;973;p43"/>
            <p:cNvSpPr/>
            <p:nvPr/>
          </p:nvSpPr>
          <p:spPr>
            <a:xfrm>
              <a:off x="3952875" y="1938338"/>
              <a:ext cx="736600" cy="2413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4" name="Google Shape;974;p43"/>
            <p:cNvSpPr/>
            <p:nvPr/>
          </p:nvSpPr>
          <p:spPr>
            <a:xfrm>
              <a:off x="4224338" y="1855788"/>
              <a:ext cx="187325" cy="1238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5" name="Google Shape;975;p43"/>
            <p:cNvSpPr/>
            <p:nvPr/>
          </p:nvSpPr>
          <p:spPr>
            <a:xfrm>
              <a:off x="3044825" y="752475"/>
              <a:ext cx="771525" cy="365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6" name="Google Shape;976;p43"/>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7" name="Google Shape;977;p43"/>
            <p:cNvSpPr/>
            <p:nvPr/>
          </p:nvSpPr>
          <p:spPr>
            <a:xfrm>
              <a:off x="3781425" y="752475"/>
              <a:ext cx="34925"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8" name="Google Shape;978;p43"/>
            <p:cNvSpPr/>
            <p:nvPr/>
          </p:nvSpPr>
          <p:spPr>
            <a:xfrm>
              <a:off x="3949700" y="820738"/>
              <a:ext cx="38100" cy="1333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9" name="Google Shape;979;p43"/>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0" name="Google Shape;980;p43"/>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1" name="Google Shape;981;p43"/>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2" name="Google Shape;982;p43"/>
            <p:cNvSpPr/>
            <p:nvPr/>
          </p:nvSpPr>
          <p:spPr>
            <a:xfrm>
              <a:off x="3602038" y="752475"/>
              <a:ext cx="38100"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3" name="Google Shape;983;p43"/>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4" name="Google Shape;984;p43"/>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5" name="Google Shape;985;p43"/>
            <p:cNvSpPr/>
            <p:nvPr/>
          </p:nvSpPr>
          <p:spPr>
            <a:xfrm>
              <a:off x="3427413" y="752475"/>
              <a:ext cx="38100"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6" name="Google Shape;986;p43"/>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7" name="Google Shape;987;p43"/>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8" name="Google Shape;988;p43"/>
            <p:cNvSpPr/>
            <p:nvPr/>
          </p:nvSpPr>
          <p:spPr>
            <a:xfrm>
              <a:off x="3251200" y="752475"/>
              <a:ext cx="34925"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9" name="Google Shape;989;p43"/>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0" name="Google Shape;990;p43"/>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1" name="Google Shape;991;p43"/>
            <p:cNvSpPr/>
            <p:nvPr/>
          </p:nvSpPr>
          <p:spPr>
            <a:xfrm>
              <a:off x="3952875" y="2192338"/>
              <a:ext cx="736600" cy="2428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2" name="Google Shape;992;p43"/>
            <p:cNvSpPr/>
            <p:nvPr/>
          </p:nvSpPr>
          <p:spPr>
            <a:xfrm>
              <a:off x="3175" y="695325"/>
              <a:ext cx="206375" cy="6762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3" name="Google Shape;993;p43"/>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994" name="Google Shape;994;p43"/>
          <p:cNvGrpSpPr/>
          <p:nvPr/>
        </p:nvGrpSpPr>
        <p:grpSpPr>
          <a:xfrm>
            <a:off x="-40875" y="5016512"/>
            <a:ext cx="9225750" cy="128117"/>
            <a:chOff x="-48040" y="6512575"/>
            <a:chExt cx="12301000" cy="364176"/>
          </a:xfrm>
        </p:grpSpPr>
        <p:sp>
          <p:nvSpPr>
            <p:cNvPr id="995" name="Google Shape;995;p43"/>
            <p:cNvSpPr/>
            <p:nvPr/>
          </p:nvSpPr>
          <p:spPr>
            <a:xfrm>
              <a:off x="0" y="6512575"/>
              <a:ext cx="12252960" cy="36417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96" name="Google Shape;996;p43"/>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997" name="Google Shape;997;p43"/>
          <p:cNvSpPr/>
          <p:nvPr/>
        </p:nvSpPr>
        <p:spPr>
          <a:xfrm>
            <a:off x="2875547" y="2128137"/>
            <a:ext cx="192505" cy="192505"/>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98" name="Google Shape;998;p43"/>
          <p:cNvSpPr/>
          <p:nvPr/>
        </p:nvSpPr>
        <p:spPr>
          <a:xfrm>
            <a:off x="6228349" y="2131542"/>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999" name="Google Shape;999;p43"/>
          <p:cNvGrpSpPr/>
          <p:nvPr/>
        </p:nvGrpSpPr>
        <p:grpSpPr>
          <a:xfrm>
            <a:off x="4802760" y="2864952"/>
            <a:ext cx="517490" cy="500107"/>
            <a:chOff x="9192762" y="972360"/>
            <a:chExt cx="1848180" cy="1786095"/>
          </a:xfrm>
        </p:grpSpPr>
        <p:sp>
          <p:nvSpPr>
            <p:cNvPr id="1000" name="Google Shape;1000;p43"/>
            <p:cNvSpPr/>
            <p:nvPr/>
          </p:nvSpPr>
          <p:spPr>
            <a:xfrm rot="2411044">
              <a:off x="9825722" y="927087"/>
              <a:ext cx="487932" cy="1717565"/>
            </a:xfrm>
            <a:custGeom>
              <a:avLst/>
              <a:gdLst/>
              <a:ahLst/>
              <a:cxnLst/>
              <a:rect l="l" t="t" r="r" b="b"/>
              <a:pathLst>
                <a:path w="480600" h="1345680" extrusionOk="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1" name="Google Shape;1001;p43"/>
            <p:cNvSpPr/>
            <p:nvPr/>
          </p:nvSpPr>
          <p:spPr>
            <a:xfrm rot="-2887075">
              <a:off x="9675227" y="1020217"/>
              <a:ext cx="883249" cy="1690381"/>
            </a:xfrm>
            <a:custGeom>
              <a:avLst/>
              <a:gdLst/>
              <a:ahLst/>
              <a:cxnLst/>
              <a:rect l="l" t="t" r="r" b="b"/>
              <a:pathLst>
                <a:path w="883249" h="1563687" extrusionOk="0">
                  <a:moveTo>
                    <a:pt x="335181" y="0"/>
                  </a:moveTo>
                  <a:lnTo>
                    <a:pt x="631293" y="0"/>
                  </a:lnTo>
                  <a:cubicBezTo>
                    <a:pt x="646879" y="0"/>
                    <a:pt x="659866" y="5195"/>
                    <a:pt x="665062" y="49352"/>
                  </a:cubicBezTo>
                  <a:lnTo>
                    <a:pt x="717011" y="49352"/>
                  </a:lnTo>
                  <a:cubicBezTo>
                    <a:pt x="722205" y="5195"/>
                    <a:pt x="735193" y="0"/>
                    <a:pt x="750778" y="0"/>
                  </a:cubicBezTo>
                  <a:lnTo>
                    <a:pt x="844287" y="0"/>
                  </a:lnTo>
                  <a:cubicBezTo>
                    <a:pt x="865067" y="0"/>
                    <a:pt x="883249" y="36365"/>
                    <a:pt x="883249" y="111692"/>
                  </a:cubicBezTo>
                  <a:cubicBezTo>
                    <a:pt x="883249" y="187019"/>
                    <a:pt x="865067" y="223384"/>
                    <a:pt x="844287" y="223384"/>
                  </a:cubicBezTo>
                  <a:lnTo>
                    <a:pt x="750778" y="223384"/>
                  </a:lnTo>
                  <a:lnTo>
                    <a:pt x="750777" y="223384"/>
                  </a:lnTo>
                  <a:lnTo>
                    <a:pt x="748180" y="223384"/>
                  </a:lnTo>
                  <a:cubicBezTo>
                    <a:pt x="732596" y="223384"/>
                    <a:pt x="719608" y="218190"/>
                    <a:pt x="714413" y="174032"/>
                  </a:cubicBezTo>
                  <a:lnTo>
                    <a:pt x="665062" y="174032"/>
                  </a:lnTo>
                  <a:lnTo>
                    <a:pt x="659785" y="200372"/>
                  </a:lnTo>
                  <a:cubicBezTo>
                    <a:pt x="653210" y="220462"/>
                    <a:pt x="642982" y="223384"/>
                    <a:pt x="631293" y="223384"/>
                  </a:cubicBezTo>
                  <a:lnTo>
                    <a:pt x="532589" y="223384"/>
                  </a:lnTo>
                  <a:lnTo>
                    <a:pt x="532589" y="737686"/>
                  </a:lnTo>
                  <a:lnTo>
                    <a:pt x="529992" y="737686"/>
                  </a:lnTo>
                  <a:lnTo>
                    <a:pt x="529992" y="748076"/>
                  </a:lnTo>
                  <a:cubicBezTo>
                    <a:pt x="545576" y="750674"/>
                    <a:pt x="555967" y="763662"/>
                    <a:pt x="558564" y="781843"/>
                  </a:cubicBezTo>
                  <a:lnTo>
                    <a:pt x="581942" y="1355888"/>
                  </a:lnTo>
                  <a:cubicBezTo>
                    <a:pt x="584539" y="1410434"/>
                    <a:pt x="568954" y="1462384"/>
                    <a:pt x="537784" y="1501346"/>
                  </a:cubicBezTo>
                  <a:cubicBezTo>
                    <a:pt x="506614" y="1540309"/>
                    <a:pt x="514406" y="1563687"/>
                    <a:pt x="467652" y="1563687"/>
                  </a:cubicBezTo>
                  <a:cubicBezTo>
                    <a:pt x="420898" y="1563687"/>
                    <a:pt x="428690" y="1540309"/>
                    <a:pt x="397520" y="1501346"/>
                  </a:cubicBezTo>
                  <a:cubicBezTo>
                    <a:pt x="363753" y="1462384"/>
                    <a:pt x="348168" y="1407837"/>
                    <a:pt x="353363" y="1355888"/>
                  </a:cubicBezTo>
                  <a:lnTo>
                    <a:pt x="376740" y="781843"/>
                  </a:lnTo>
                  <a:cubicBezTo>
                    <a:pt x="376740" y="763662"/>
                    <a:pt x="389727" y="750674"/>
                    <a:pt x="405313" y="748076"/>
                  </a:cubicBezTo>
                  <a:lnTo>
                    <a:pt x="405313" y="225982"/>
                  </a:lnTo>
                  <a:lnTo>
                    <a:pt x="332583" y="225982"/>
                  </a:lnTo>
                  <a:lnTo>
                    <a:pt x="327389" y="223384"/>
                  </a:lnTo>
                  <a:cubicBezTo>
                    <a:pt x="241671" y="189617"/>
                    <a:pt x="197514" y="197409"/>
                    <a:pt x="114395" y="238969"/>
                  </a:cubicBezTo>
                  <a:lnTo>
                    <a:pt x="41665" y="277932"/>
                  </a:lnTo>
                  <a:cubicBezTo>
                    <a:pt x="39067" y="280529"/>
                    <a:pt x="33872" y="280529"/>
                    <a:pt x="28678" y="280529"/>
                  </a:cubicBezTo>
                  <a:cubicBezTo>
                    <a:pt x="18288" y="280529"/>
                    <a:pt x="7897" y="272737"/>
                    <a:pt x="2703" y="262346"/>
                  </a:cubicBezTo>
                  <a:cubicBezTo>
                    <a:pt x="106" y="257151"/>
                    <a:pt x="-544" y="251307"/>
                    <a:pt x="430" y="245788"/>
                  </a:cubicBezTo>
                  <a:lnTo>
                    <a:pt x="711" y="245238"/>
                  </a:lnTo>
                  <a:lnTo>
                    <a:pt x="430" y="243190"/>
                  </a:lnTo>
                  <a:cubicBezTo>
                    <a:pt x="1404" y="237670"/>
                    <a:pt x="4001" y="232475"/>
                    <a:pt x="7897" y="228579"/>
                  </a:cubicBezTo>
                  <a:lnTo>
                    <a:pt x="54653" y="176630"/>
                  </a:lnTo>
                  <a:cubicBezTo>
                    <a:pt x="145565" y="75327"/>
                    <a:pt x="207904" y="49352"/>
                    <a:pt x="335181"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002" name="Google Shape;1002;p43"/>
          <p:cNvGrpSpPr/>
          <p:nvPr/>
        </p:nvGrpSpPr>
        <p:grpSpPr>
          <a:xfrm>
            <a:off x="818222" y="4818119"/>
            <a:ext cx="427383" cy="206038"/>
            <a:chOff x="2633799" y="5558352"/>
            <a:chExt cx="1343686" cy="647780"/>
          </a:xfrm>
        </p:grpSpPr>
        <p:sp>
          <p:nvSpPr>
            <p:cNvPr id="1003" name="Google Shape;1003;p43"/>
            <p:cNvSpPr/>
            <p:nvPr/>
          </p:nvSpPr>
          <p:spPr>
            <a:xfrm>
              <a:off x="2633799"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4" name="Google Shape;1004;p43"/>
            <p:cNvSpPr/>
            <p:nvPr/>
          </p:nvSpPr>
          <p:spPr>
            <a:xfrm>
              <a:off x="3330944"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5" name="Google Shape;1005;p43"/>
            <p:cNvSpPr/>
            <p:nvPr/>
          </p:nvSpPr>
          <p:spPr>
            <a:xfrm>
              <a:off x="2636071" y="5558352"/>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6" name="Google Shape;1006;p43"/>
            <p:cNvSpPr/>
            <p:nvPr/>
          </p:nvSpPr>
          <p:spPr>
            <a:xfrm>
              <a:off x="3333216" y="5558352"/>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007" name="Google Shape;1007;p43"/>
          <p:cNvGrpSpPr/>
          <p:nvPr/>
        </p:nvGrpSpPr>
        <p:grpSpPr>
          <a:xfrm>
            <a:off x="1279477" y="4817582"/>
            <a:ext cx="426660" cy="206038"/>
            <a:chOff x="2633799" y="5558352"/>
            <a:chExt cx="1341414" cy="647780"/>
          </a:xfrm>
        </p:grpSpPr>
        <p:sp>
          <p:nvSpPr>
            <p:cNvPr id="1008" name="Google Shape;1008;p43"/>
            <p:cNvSpPr/>
            <p:nvPr/>
          </p:nvSpPr>
          <p:spPr>
            <a:xfrm>
              <a:off x="2633799"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9" name="Google Shape;1009;p43"/>
            <p:cNvSpPr/>
            <p:nvPr/>
          </p:nvSpPr>
          <p:spPr>
            <a:xfrm>
              <a:off x="3330944"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0" name="Google Shape;1010;p43"/>
            <p:cNvSpPr/>
            <p:nvPr/>
          </p:nvSpPr>
          <p:spPr>
            <a:xfrm>
              <a:off x="2636071" y="5558352"/>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011" name="Google Shape;1011;p43"/>
          <p:cNvGrpSpPr/>
          <p:nvPr/>
        </p:nvGrpSpPr>
        <p:grpSpPr>
          <a:xfrm>
            <a:off x="296235" y="1924606"/>
            <a:ext cx="2743301" cy="3126324"/>
            <a:chOff x="3175" y="1588"/>
            <a:chExt cx="4686200" cy="4637087"/>
          </a:xfrm>
        </p:grpSpPr>
        <p:sp>
          <p:nvSpPr>
            <p:cNvPr id="1012" name="Google Shape;1012;p43"/>
            <p:cNvSpPr/>
            <p:nvPr/>
          </p:nvSpPr>
          <p:spPr>
            <a:xfrm>
              <a:off x="1106488" y="3094038"/>
              <a:ext cx="984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13" name="Google Shape;1013;p43"/>
            <p:cNvSpPr/>
            <p:nvPr/>
          </p:nvSpPr>
          <p:spPr>
            <a:xfrm>
              <a:off x="1450975" y="3094038"/>
              <a:ext cx="858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14" name="Google Shape;1014;p43"/>
            <p:cNvSpPr/>
            <p:nvPr/>
          </p:nvSpPr>
          <p:spPr>
            <a:xfrm>
              <a:off x="1147763" y="314801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15" name="Google Shape;1015;p43"/>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16" name="Google Shape;1016;p43"/>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17" name="Google Shape;1017;p43"/>
            <p:cNvSpPr/>
            <p:nvPr/>
          </p:nvSpPr>
          <p:spPr>
            <a:xfrm>
              <a:off x="1147763" y="34417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18" name="Google Shape;1018;p43"/>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19" name="Google Shape;1019;p43"/>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0" name="Google Shape;1020;p43"/>
            <p:cNvSpPr/>
            <p:nvPr/>
          </p:nvSpPr>
          <p:spPr>
            <a:xfrm>
              <a:off x="1147763" y="37338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1" name="Google Shape;1021;p43"/>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2" name="Google Shape;1022;p43"/>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3" name="Google Shape;1023;p43"/>
            <p:cNvSpPr/>
            <p:nvPr/>
          </p:nvSpPr>
          <p:spPr>
            <a:xfrm>
              <a:off x="1147763" y="4027488"/>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4" name="Google Shape;1024;p43"/>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5" name="Google Shape;1025;p43"/>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6" name="Google Shape;1026;p43"/>
            <p:cNvSpPr/>
            <p:nvPr/>
          </p:nvSpPr>
          <p:spPr>
            <a:xfrm>
              <a:off x="1106488" y="1897063"/>
              <a:ext cx="984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7" name="Google Shape;1027;p43"/>
            <p:cNvSpPr/>
            <p:nvPr/>
          </p:nvSpPr>
          <p:spPr>
            <a:xfrm>
              <a:off x="1450975" y="1897063"/>
              <a:ext cx="858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8" name="Google Shape;1028;p43"/>
            <p:cNvSpPr/>
            <p:nvPr/>
          </p:nvSpPr>
          <p:spPr>
            <a:xfrm>
              <a:off x="1147763" y="18970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9" name="Google Shape;1029;p43"/>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0" name="Google Shape;1030;p43"/>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1" name="Google Shape;1031;p43"/>
            <p:cNvSpPr/>
            <p:nvPr/>
          </p:nvSpPr>
          <p:spPr>
            <a:xfrm>
              <a:off x="1147763" y="21891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2" name="Google Shape;1032;p43"/>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3" name="Google Shape;1033;p43"/>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4" name="Google Shape;1034;p43"/>
            <p:cNvSpPr/>
            <p:nvPr/>
          </p:nvSpPr>
          <p:spPr>
            <a:xfrm>
              <a:off x="1147763" y="24828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5" name="Google Shape;1035;p43"/>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6" name="Google Shape;1036;p43"/>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7" name="Google Shape;1037;p43"/>
            <p:cNvSpPr/>
            <p:nvPr/>
          </p:nvSpPr>
          <p:spPr>
            <a:xfrm>
              <a:off x="1147763" y="27749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8" name="Google Shape;1038;p43"/>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9" name="Google Shape;1039;p43"/>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0" name="Google Shape;1040;p43"/>
            <p:cNvSpPr/>
            <p:nvPr/>
          </p:nvSpPr>
          <p:spPr>
            <a:xfrm>
              <a:off x="1179513" y="919163"/>
              <a:ext cx="444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1" name="Google Shape;1041;p43"/>
            <p:cNvSpPr/>
            <p:nvPr/>
          </p:nvSpPr>
          <p:spPr>
            <a:xfrm>
              <a:off x="1412875" y="919163"/>
              <a:ext cx="540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2" name="Google Shape;1042;p43"/>
            <p:cNvSpPr/>
            <p:nvPr/>
          </p:nvSpPr>
          <p:spPr>
            <a:xfrm>
              <a:off x="1179513" y="915988"/>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3" name="Google Shape;1043;p43"/>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4" name="Google Shape;1044;p43"/>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5" name="Google Shape;1045;p43"/>
            <p:cNvSpPr/>
            <p:nvPr/>
          </p:nvSpPr>
          <p:spPr>
            <a:xfrm>
              <a:off x="1179513" y="1141413"/>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6" name="Google Shape;1046;p43"/>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7" name="Google Shape;1047;p43"/>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8" name="Google Shape;1048;p43"/>
            <p:cNvSpPr/>
            <p:nvPr/>
          </p:nvSpPr>
          <p:spPr>
            <a:xfrm>
              <a:off x="1179513" y="13652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9" name="Google Shape;1049;p43"/>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0" name="Google Shape;1050;p43"/>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1" name="Google Shape;1051;p43"/>
            <p:cNvSpPr/>
            <p:nvPr/>
          </p:nvSpPr>
          <p:spPr>
            <a:xfrm>
              <a:off x="1179513" y="1590675"/>
              <a:ext cx="2745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2" name="Google Shape;1052;p43"/>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3" name="Google Shape;1053;p43"/>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4" name="Google Shape;1054;p43"/>
            <p:cNvSpPr/>
            <p:nvPr/>
          </p:nvSpPr>
          <p:spPr>
            <a:xfrm>
              <a:off x="1182688" y="217488"/>
              <a:ext cx="444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5" name="Google Shape;1055;p43"/>
            <p:cNvSpPr/>
            <p:nvPr/>
          </p:nvSpPr>
          <p:spPr>
            <a:xfrm>
              <a:off x="1416050" y="217488"/>
              <a:ext cx="540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6" name="Google Shape;1056;p43"/>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7" name="Google Shape;1057;p43"/>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8" name="Google Shape;1058;p43"/>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9" name="Google Shape;1059;p43"/>
            <p:cNvSpPr/>
            <p:nvPr/>
          </p:nvSpPr>
          <p:spPr>
            <a:xfrm>
              <a:off x="1182688" y="43180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60" name="Google Shape;1060;p43"/>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61" name="Google Shape;1061;p43"/>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62" name="Google Shape;1062;p43"/>
            <p:cNvSpPr/>
            <p:nvPr/>
          </p:nvSpPr>
          <p:spPr>
            <a:xfrm>
              <a:off x="1182688" y="6540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63" name="Google Shape;1063;p43"/>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64" name="Google Shape;1064;p43"/>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65" name="Google Shape;1065;p43"/>
            <p:cNvSpPr/>
            <p:nvPr/>
          </p:nvSpPr>
          <p:spPr>
            <a:xfrm>
              <a:off x="398463"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66" name="Google Shape;1066;p43"/>
            <p:cNvSpPr/>
            <p:nvPr/>
          </p:nvSpPr>
          <p:spPr>
            <a:xfrm>
              <a:off x="398463" y="950913"/>
              <a:ext cx="8256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67" name="Google Shape;1067;p43"/>
            <p:cNvSpPr/>
            <p:nvPr/>
          </p:nvSpPr>
          <p:spPr>
            <a:xfrm>
              <a:off x="1185863"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68" name="Google Shape;1068;p43"/>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69" name="Google Shape;1069;p43"/>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0" name="Google Shape;1070;p43"/>
            <p:cNvSpPr/>
            <p:nvPr/>
          </p:nvSpPr>
          <p:spPr>
            <a:xfrm>
              <a:off x="996950" y="755650"/>
              <a:ext cx="396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1" name="Google Shape;1071;p43"/>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2" name="Google Shape;1072;p43"/>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3" name="Google Shape;1073;p43"/>
            <p:cNvSpPr/>
            <p:nvPr/>
          </p:nvSpPr>
          <p:spPr>
            <a:xfrm>
              <a:off x="8064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4" name="Google Shape;1074;p43"/>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5" name="Google Shape;1075;p43"/>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6" name="Google Shape;1076;p43"/>
            <p:cNvSpPr/>
            <p:nvPr/>
          </p:nvSpPr>
          <p:spPr>
            <a:xfrm>
              <a:off x="617538" y="755650"/>
              <a:ext cx="429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7" name="Google Shape;1077;p43"/>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8" name="Google Shape;1078;p43"/>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9" name="Google Shape;1079;p43"/>
            <p:cNvSpPr/>
            <p:nvPr/>
          </p:nvSpPr>
          <p:spPr>
            <a:xfrm>
              <a:off x="1504950" y="755650"/>
              <a:ext cx="8223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80" name="Google Shape;1080;p43"/>
            <p:cNvSpPr/>
            <p:nvPr/>
          </p:nvSpPr>
          <p:spPr>
            <a:xfrm>
              <a:off x="1504950" y="950913"/>
              <a:ext cx="8223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81" name="Google Shape;1081;p43"/>
            <p:cNvSpPr/>
            <p:nvPr/>
          </p:nvSpPr>
          <p:spPr>
            <a:xfrm>
              <a:off x="2292350"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82" name="Google Shape;1082;p43"/>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83" name="Google Shape;1083;p43"/>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84" name="Google Shape;1084;p43"/>
            <p:cNvSpPr/>
            <p:nvPr/>
          </p:nvSpPr>
          <p:spPr>
            <a:xfrm>
              <a:off x="2100263"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85" name="Google Shape;1085;p43"/>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86" name="Google Shape;1086;p43"/>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87" name="Google Shape;1087;p43"/>
            <p:cNvSpPr/>
            <p:nvPr/>
          </p:nvSpPr>
          <p:spPr>
            <a:xfrm>
              <a:off x="1912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88" name="Google Shape;1088;p43"/>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89" name="Google Shape;1089;p43"/>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90" name="Google Shape;1090;p43"/>
            <p:cNvSpPr/>
            <p:nvPr/>
          </p:nvSpPr>
          <p:spPr>
            <a:xfrm>
              <a:off x="1724025"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91" name="Google Shape;1091;p43"/>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92" name="Google Shape;1092;p43"/>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93" name="Google Shape;1093;p43"/>
            <p:cNvSpPr/>
            <p:nvPr/>
          </p:nvSpPr>
          <p:spPr>
            <a:xfrm>
              <a:off x="2266950"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94" name="Google Shape;1094;p43"/>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95" name="Google Shape;1095;p43"/>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96" name="Google Shape;1096;p43"/>
            <p:cNvSpPr/>
            <p:nvPr/>
          </p:nvSpPr>
          <p:spPr>
            <a:xfrm>
              <a:off x="30543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97" name="Google Shape;1097;p43"/>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98" name="Google Shape;1098;p43"/>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99" name="Google Shape;1099;p43"/>
            <p:cNvSpPr/>
            <p:nvPr/>
          </p:nvSpPr>
          <p:spPr>
            <a:xfrm>
              <a:off x="2865438"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00" name="Google Shape;1100;p43"/>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01" name="Google Shape;1101;p43"/>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02" name="Google Shape;1102;p43"/>
            <p:cNvSpPr/>
            <p:nvPr/>
          </p:nvSpPr>
          <p:spPr>
            <a:xfrm>
              <a:off x="2674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03" name="Google Shape;1103;p43"/>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04" name="Google Shape;1104;p43"/>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05" name="Google Shape;1105;p43"/>
            <p:cNvSpPr/>
            <p:nvPr/>
          </p:nvSpPr>
          <p:spPr>
            <a:xfrm>
              <a:off x="2486025"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06" name="Google Shape;1106;p43"/>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07" name="Google Shape;1107;p43"/>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08" name="Google Shape;1108;p43"/>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09" name="Google Shape;1109;p43"/>
            <p:cNvSpPr/>
            <p:nvPr/>
          </p:nvSpPr>
          <p:spPr>
            <a:xfrm>
              <a:off x="236538" y="698500"/>
              <a:ext cx="219000" cy="4905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0" name="Google Shape;1110;p43"/>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1" name="Google Shape;1111;p43"/>
            <p:cNvSpPr/>
            <p:nvPr/>
          </p:nvSpPr>
          <p:spPr>
            <a:xfrm>
              <a:off x="4294188" y="966788"/>
              <a:ext cx="44400" cy="101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2" name="Google Shape;1112;p43"/>
            <p:cNvSpPr/>
            <p:nvPr/>
          </p:nvSpPr>
          <p:spPr>
            <a:xfrm>
              <a:off x="3952875" y="1938338"/>
              <a:ext cx="736500" cy="241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3" name="Google Shape;1113;p43"/>
            <p:cNvSpPr/>
            <p:nvPr/>
          </p:nvSpPr>
          <p:spPr>
            <a:xfrm>
              <a:off x="4224338" y="1855788"/>
              <a:ext cx="187200" cy="1239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4" name="Google Shape;1114;p43"/>
            <p:cNvSpPr/>
            <p:nvPr/>
          </p:nvSpPr>
          <p:spPr>
            <a:xfrm>
              <a:off x="3044825" y="752475"/>
              <a:ext cx="771600" cy="36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5" name="Google Shape;1115;p43"/>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6" name="Google Shape;1116;p43"/>
            <p:cNvSpPr/>
            <p:nvPr/>
          </p:nvSpPr>
          <p:spPr>
            <a:xfrm>
              <a:off x="3781425"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7" name="Google Shape;1117;p43"/>
            <p:cNvSpPr/>
            <p:nvPr/>
          </p:nvSpPr>
          <p:spPr>
            <a:xfrm>
              <a:off x="3949700" y="820738"/>
              <a:ext cx="38100" cy="133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8" name="Google Shape;1118;p43"/>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9" name="Google Shape;1119;p43"/>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0" name="Google Shape;1120;p43"/>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1" name="Google Shape;1121;p43"/>
            <p:cNvSpPr/>
            <p:nvPr/>
          </p:nvSpPr>
          <p:spPr>
            <a:xfrm>
              <a:off x="3602038"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2" name="Google Shape;1122;p43"/>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3" name="Google Shape;1123;p43"/>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4" name="Google Shape;1124;p43"/>
            <p:cNvSpPr/>
            <p:nvPr/>
          </p:nvSpPr>
          <p:spPr>
            <a:xfrm>
              <a:off x="3427413"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5" name="Google Shape;1125;p43"/>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6" name="Google Shape;1126;p43"/>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7" name="Google Shape;1127;p43"/>
            <p:cNvSpPr/>
            <p:nvPr/>
          </p:nvSpPr>
          <p:spPr>
            <a:xfrm>
              <a:off x="3251200"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8" name="Google Shape;1128;p43"/>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9" name="Google Shape;1129;p43"/>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0" name="Google Shape;1130;p43"/>
            <p:cNvSpPr/>
            <p:nvPr/>
          </p:nvSpPr>
          <p:spPr>
            <a:xfrm>
              <a:off x="3952875" y="2192338"/>
              <a:ext cx="736500" cy="243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1" name="Google Shape;1131;p43"/>
            <p:cNvSpPr/>
            <p:nvPr/>
          </p:nvSpPr>
          <p:spPr>
            <a:xfrm>
              <a:off x="3175" y="695325"/>
              <a:ext cx="206400" cy="676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2" name="Google Shape;1132;p43"/>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133" name="Google Shape;1133;p43"/>
          <p:cNvSpPr/>
          <p:nvPr/>
        </p:nvSpPr>
        <p:spPr>
          <a:xfrm>
            <a:off x="3637549" y="2131542"/>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134" name="Google Shape;1134;p43"/>
          <p:cNvGrpSpPr/>
          <p:nvPr/>
        </p:nvGrpSpPr>
        <p:grpSpPr>
          <a:xfrm flipH="1">
            <a:off x="7774398" y="3280843"/>
            <a:ext cx="1349687" cy="1765339"/>
            <a:chOff x="3175" y="1588"/>
            <a:chExt cx="4360863" cy="4637087"/>
          </a:xfrm>
        </p:grpSpPr>
        <p:sp>
          <p:nvSpPr>
            <p:cNvPr id="1135" name="Google Shape;1135;p43"/>
            <p:cNvSpPr/>
            <p:nvPr/>
          </p:nvSpPr>
          <p:spPr>
            <a:xfrm>
              <a:off x="1106488" y="3094038"/>
              <a:ext cx="984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6" name="Google Shape;1136;p43"/>
            <p:cNvSpPr/>
            <p:nvPr/>
          </p:nvSpPr>
          <p:spPr>
            <a:xfrm>
              <a:off x="1450975" y="3094038"/>
              <a:ext cx="85800" cy="1336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7" name="Google Shape;1137;p43"/>
            <p:cNvSpPr/>
            <p:nvPr/>
          </p:nvSpPr>
          <p:spPr>
            <a:xfrm>
              <a:off x="1147763" y="314801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8" name="Google Shape;1138;p43"/>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9" name="Google Shape;1139;p43"/>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40" name="Google Shape;1140;p43"/>
            <p:cNvSpPr/>
            <p:nvPr/>
          </p:nvSpPr>
          <p:spPr>
            <a:xfrm>
              <a:off x="1147763" y="34417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41" name="Google Shape;1141;p43"/>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42" name="Google Shape;1142;p43"/>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43" name="Google Shape;1143;p43"/>
            <p:cNvSpPr/>
            <p:nvPr/>
          </p:nvSpPr>
          <p:spPr>
            <a:xfrm>
              <a:off x="1147763" y="373380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44" name="Google Shape;1144;p43"/>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45" name="Google Shape;1145;p43"/>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46" name="Google Shape;1146;p43"/>
            <p:cNvSpPr/>
            <p:nvPr/>
          </p:nvSpPr>
          <p:spPr>
            <a:xfrm>
              <a:off x="1147763" y="4027488"/>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47" name="Google Shape;1147;p43"/>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48" name="Google Shape;1148;p43"/>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49" name="Google Shape;1149;p43"/>
            <p:cNvSpPr/>
            <p:nvPr/>
          </p:nvSpPr>
          <p:spPr>
            <a:xfrm>
              <a:off x="1106488" y="1897063"/>
              <a:ext cx="984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50" name="Google Shape;1150;p43"/>
            <p:cNvSpPr/>
            <p:nvPr/>
          </p:nvSpPr>
          <p:spPr>
            <a:xfrm>
              <a:off x="1450975" y="1897063"/>
              <a:ext cx="85800" cy="12828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51" name="Google Shape;1151;p43"/>
            <p:cNvSpPr/>
            <p:nvPr/>
          </p:nvSpPr>
          <p:spPr>
            <a:xfrm>
              <a:off x="1147763" y="18970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52" name="Google Shape;1152;p43"/>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53" name="Google Shape;1153;p43"/>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54" name="Google Shape;1154;p43"/>
            <p:cNvSpPr/>
            <p:nvPr/>
          </p:nvSpPr>
          <p:spPr>
            <a:xfrm>
              <a:off x="1147763" y="2189163"/>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55" name="Google Shape;1155;p43"/>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56" name="Google Shape;1156;p43"/>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57" name="Google Shape;1157;p43"/>
            <p:cNvSpPr/>
            <p:nvPr/>
          </p:nvSpPr>
          <p:spPr>
            <a:xfrm>
              <a:off x="1147763" y="24828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58" name="Google Shape;1158;p43"/>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59" name="Google Shape;1159;p43"/>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0" name="Google Shape;1160;p43"/>
            <p:cNvSpPr/>
            <p:nvPr/>
          </p:nvSpPr>
          <p:spPr>
            <a:xfrm>
              <a:off x="1147763" y="2774950"/>
              <a:ext cx="357300" cy="63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1" name="Google Shape;1161;p43"/>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2" name="Google Shape;1162;p43"/>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3" name="Google Shape;1163;p43"/>
            <p:cNvSpPr/>
            <p:nvPr/>
          </p:nvSpPr>
          <p:spPr>
            <a:xfrm>
              <a:off x="1179513" y="919163"/>
              <a:ext cx="444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4" name="Google Shape;1164;p43"/>
            <p:cNvSpPr/>
            <p:nvPr/>
          </p:nvSpPr>
          <p:spPr>
            <a:xfrm>
              <a:off x="1412875" y="919163"/>
              <a:ext cx="54000" cy="9810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5" name="Google Shape;1165;p43"/>
            <p:cNvSpPr/>
            <p:nvPr/>
          </p:nvSpPr>
          <p:spPr>
            <a:xfrm>
              <a:off x="1179513" y="915988"/>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6" name="Google Shape;1166;p43"/>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7" name="Google Shape;1167;p43"/>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8" name="Google Shape;1168;p43"/>
            <p:cNvSpPr/>
            <p:nvPr/>
          </p:nvSpPr>
          <p:spPr>
            <a:xfrm>
              <a:off x="1179513" y="1141413"/>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9" name="Google Shape;1169;p43"/>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0" name="Google Shape;1170;p43"/>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1" name="Google Shape;1171;p43"/>
            <p:cNvSpPr/>
            <p:nvPr/>
          </p:nvSpPr>
          <p:spPr>
            <a:xfrm>
              <a:off x="1179513" y="13652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2" name="Google Shape;1172;p43"/>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3" name="Google Shape;1173;p43"/>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4" name="Google Shape;1174;p43"/>
            <p:cNvSpPr/>
            <p:nvPr/>
          </p:nvSpPr>
          <p:spPr>
            <a:xfrm>
              <a:off x="1179513" y="1590675"/>
              <a:ext cx="2745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5" name="Google Shape;1175;p43"/>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6" name="Google Shape;1176;p43"/>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7" name="Google Shape;1177;p43"/>
            <p:cNvSpPr/>
            <p:nvPr/>
          </p:nvSpPr>
          <p:spPr>
            <a:xfrm>
              <a:off x="1182688" y="217488"/>
              <a:ext cx="444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8" name="Google Shape;1178;p43"/>
            <p:cNvSpPr/>
            <p:nvPr/>
          </p:nvSpPr>
          <p:spPr>
            <a:xfrm>
              <a:off x="1416050" y="217488"/>
              <a:ext cx="54000" cy="746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9" name="Google Shape;1179;p43"/>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0" name="Google Shape;1180;p43"/>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1" name="Google Shape;1181;p43"/>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2" name="Google Shape;1182;p43"/>
            <p:cNvSpPr/>
            <p:nvPr/>
          </p:nvSpPr>
          <p:spPr>
            <a:xfrm>
              <a:off x="1182688" y="43180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3" name="Google Shape;1183;p43"/>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4" name="Google Shape;1184;p43"/>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5" name="Google Shape;1185;p43"/>
            <p:cNvSpPr/>
            <p:nvPr/>
          </p:nvSpPr>
          <p:spPr>
            <a:xfrm>
              <a:off x="1182688" y="654050"/>
              <a:ext cx="274500" cy="477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6" name="Google Shape;1186;p43"/>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7" name="Google Shape;1187;p43"/>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8" name="Google Shape;1188;p43"/>
            <p:cNvSpPr/>
            <p:nvPr/>
          </p:nvSpPr>
          <p:spPr>
            <a:xfrm>
              <a:off x="398463"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9" name="Google Shape;1189;p43"/>
            <p:cNvSpPr/>
            <p:nvPr/>
          </p:nvSpPr>
          <p:spPr>
            <a:xfrm>
              <a:off x="398463" y="950913"/>
              <a:ext cx="8256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0" name="Google Shape;1190;p43"/>
            <p:cNvSpPr/>
            <p:nvPr/>
          </p:nvSpPr>
          <p:spPr>
            <a:xfrm>
              <a:off x="1185863"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1" name="Google Shape;1191;p43"/>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2" name="Google Shape;1192;p43"/>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3" name="Google Shape;1193;p43"/>
            <p:cNvSpPr/>
            <p:nvPr/>
          </p:nvSpPr>
          <p:spPr>
            <a:xfrm>
              <a:off x="996950" y="755650"/>
              <a:ext cx="396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4" name="Google Shape;1194;p43"/>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5" name="Google Shape;1195;p43"/>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6" name="Google Shape;1196;p43"/>
            <p:cNvSpPr/>
            <p:nvPr/>
          </p:nvSpPr>
          <p:spPr>
            <a:xfrm>
              <a:off x="8064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7" name="Google Shape;1197;p43"/>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8" name="Google Shape;1198;p43"/>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9" name="Google Shape;1199;p43"/>
            <p:cNvSpPr/>
            <p:nvPr/>
          </p:nvSpPr>
          <p:spPr>
            <a:xfrm>
              <a:off x="617538" y="755650"/>
              <a:ext cx="429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0" name="Google Shape;1200;p43"/>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1" name="Google Shape;1201;p43"/>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2" name="Google Shape;1202;p43"/>
            <p:cNvSpPr/>
            <p:nvPr/>
          </p:nvSpPr>
          <p:spPr>
            <a:xfrm>
              <a:off x="1504950" y="755650"/>
              <a:ext cx="8223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3" name="Google Shape;1203;p43"/>
            <p:cNvSpPr/>
            <p:nvPr/>
          </p:nvSpPr>
          <p:spPr>
            <a:xfrm>
              <a:off x="1504950" y="950913"/>
              <a:ext cx="822300" cy="444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4" name="Google Shape;1204;p43"/>
            <p:cNvSpPr/>
            <p:nvPr/>
          </p:nvSpPr>
          <p:spPr>
            <a:xfrm>
              <a:off x="2292350"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5" name="Google Shape;1205;p43"/>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6" name="Google Shape;1206;p43"/>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7" name="Google Shape;1207;p43"/>
            <p:cNvSpPr/>
            <p:nvPr/>
          </p:nvSpPr>
          <p:spPr>
            <a:xfrm>
              <a:off x="2100263"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8" name="Google Shape;1208;p43"/>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9" name="Google Shape;1209;p43"/>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0" name="Google Shape;1210;p43"/>
            <p:cNvSpPr/>
            <p:nvPr/>
          </p:nvSpPr>
          <p:spPr>
            <a:xfrm>
              <a:off x="1912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1" name="Google Shape;1211;p43"/>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2" name="Google Shape;1212;p43"/>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3" name="Google Shape;1213;p43"/>
            <p:cNvSpPr/>
            <p:nvPr/>
          </p:nvSpPr>
          <p:spPr>
            <a:xfrm>
              <a:off x="1724025"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4" name="Google Shape;1214;p43"/>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5" name="Google Shape;1215;p43"/>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6" name="Google Shape;1216;p43"/>
            <p:cNvSpPr/>
            <p:nvPr/>
          </p:nvSpPr>
          <p:spPr>
            <a:xfrm>
              <a:off x="2266950" y="755650"/>
              <a:ext cx="825600" cy="39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7" name="Google Shape;1217;p43"/>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8" name="Google Shape;1218;p43"/>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9" name="Google Shape;1219;p43"/>
            <p:cNvSpPr/>
            <p:nvPr/>
          </p:nvSpPr>
          <p:spPr>
            <a:xfrm>
              <a:off x="3054350"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20" name="Google Shape;1220;p43"/>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21" name="Google Shape;1221;p43"/>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22" name="Google Shape;1222;p43"/>
            <p:cNvSpPr/>
            <p:nvPr/>
          </p:nvSpPr>
          <p:spPr>
            <a:xfrm>
              <a:off x="2865438" y="755650"/>
              <a:ext cx="381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23" name="Google Shape;1223;p43"/>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24" name="Google Shape;1224;p43"/>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25" name="Google Shape;1225;p43"/>
            <p:cNvSpPr/>
            <p:nvPr/>
          </p:nvSpPr>
          <p:spPr>
            <a:xfrm>
              <a:off x="2674938"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26" name="Google Shape;1226;p43"/>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27" name="Google Shape;1227;p43"/>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28" name="Google Shape;1228;p43"/>
            <p:cNvSpPr/>
            <p:nvPr/>
          </p:nvSpPr>
          <p:spPr>
            <a:xfrm>
              <a:off x="2486025" y="755650"/>
              <a:ext cx="41400" cy="2301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29" name="Google Shape;1229;p43"/>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30" name="Google Shape;1230;p43"/>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31" name="Google Shape;1231;p43"/>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32" name="Google Shape;1232;p43"/>
            <p:cNvSpPr/>
            <p:nvPr/>
          </p:nvSpPr>
          <p:spPr>
            <a:xfrm>
              <a:off x="236538" y="698500"/>
              <a:ext cx="219000" cy="4905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33" name="Google Shape;1233;p43"/>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34" name="Google Shape;1234;p43"/>
            <p:cNvSpPr/>
            <p:nvPr/>
          </p:nvSpPr>
          <p:spPr>
            <a:xfrm>
              <a:off x="3044825" y="752475"/>
              <a:ext cx="771600" cy="366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35" name="Google Shape;1235;p43"/>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36" name="Google Shape;1236;p43"/>
            <p:cNvSpPr/>
            <p:nvPr/>
          </p:nvSpPr>
          <p:spPr>
            <a:xfrm>
              <a:off x="3781425"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37" name="Google Shape;1237;p43"/>
            <p:cNvSpPr/>
            <p:nvPr/>
          </p:nvSpPr>
          <p:spPr>
            <a:xfrm>
              <a:off x="3949700" y="820738"/>
              <a:ext cx="38100" cy="133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38" name="Google Shape;1238;p43"/>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39" name="Google Shape;1239;p43"/>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0" name="Google Shape;1240;p43"/>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1" name="Google Shape;1241;p43"/>
            <p:cNvSpPr/>
            <p:nvPr/>
          </p:nvSpPr>
          <p:spPr>
            <a:xfrm>
              <a:off x="3602038"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2" name="Google Shape;1242;p43"/>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3" name="Google Shape;1243;p43"/>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4" name="Google Shape;1244;p43"/>
            <p:cNvSpPr/>
            <p:nvPr/>
          </p:nvSpPr>
          <p:spPr>
            <a:xfrm>
              <a:off x="3427413" y="752475"/>
              <a:ext cx="381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5" name="Google Shape;1245;p43"/>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6" name="Google Shape;1246;p43"/>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7" name="Google Shape;1247;p43"/>
            <p:cNvSpPr/>
            <p:nvPr/>
          </p:nvSpPr>
          <p:spPr>
            <a:xfrm>
              <a:off x="3251200" y="752475"/>
              <a:ext cx="34800" cy="214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8" name="Google Shape;1248;p43"/>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9" name="Google Shape;1249;p43"/>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50" name="Google Shape;1250;p43"/>
            <p:cNvSpPr/>
            <p:nvPr/>
          </p:nvSpPr>
          <p:spPr>
            <a:xfrm>
              <a:off x="3175" y="695325"/>
              <a:ext cx="206400" cy="676200"/>
            </a:xfrm>
            <a:prstGeom prst="rect">
              <a:avLst/>
            </a:pr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51" name="Google Shape;1251;p43"/>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252" name="Google Shape;1252;p43"/>
          <p:cNvGrpSpPr/>
          <p:nvPr/>
        </p:nvGrpSpPr>
        <p:grpSpPr>
          <a:xfrm flipH="1">
            <a:off x="2969611" y="4362466"/>
            <a:ext cx="1121476" cy="650023"/>
            <a:chOff x="3172436" y="1508641"/>
            <a:chExt cx="6382903" cy="3876105"/>
          </a:xfrm>
        </p:grpSpPr>
        <p:sp>
          <p:nvSpPr>
            <p:cNvPr id="1253" name="Google Shape;1253;p43"/>
            <p:cNvSpPr/>
            <p:nvPr/>
          </p:nvSpPr>
          <p:spPr>
            <a:xfrm>
              <a:off x="3776568" y="1677320"/>
              <a:ext cx="1038320" cy="330375"/>
            </a:xfrm>
            <a:custGeom>
              <a:avLst/>
              <a:gdLst/>
              <a:ahLst/>
              <a:cxnLst/>
              <a:rect l="l" t="t" r="r" b="b"/>
              <a:pathLst>
                <a:path w="419100" h="133350" extrusionOk="0">
                  <a:moveTo>
                    <a:pt x="418624" y="112871"/>
                  </a:moveTo>
                  <a:lnTo>
                    <a:pt x="412909" y="132874"/>
                  </a:lnTo>
                  <a:lnTo>
                    <a:pt x="7144" y="26194"/>
                  </a:lnTo>
                  <a:lnTo>
                    <a:pt x="11906" y="7144"/>
                  </a:ln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54" name="Google Shape;1254;p43"/>
            <p:cNvSpPr/>
            <p:nvPr/>
          </p:nvSpPr>
          <p:spPr>
            <a:xfrm>
              <a:off x="4702640" y="1879641"/>
              <a:ext cx="589955" cy="283178"/>
            </a:xfrm>
            <a:custGeom>
              <a:avLst/>
              <a:gdLst/>
              <a:ahLst/>
              <a:cxnLst/>
              <a:rect l="l" t="t" r="r" b="b"/>
              <a:pathLst>
                <a:path w="238125" h="114300" extrusionOk="0">
                  <a:moveTo>
                    <a:pt x="8735" y="58457"/>
                  </a:moveTo>
                  <a:lnTo>
                    <a:pt x="21902" y="8735"/>
                  </a:lnTo>
                  <a:lnTo>
                    <a:pt x="233682" y="64818"/>
                  </a:lnTo>
                  <a:lnTo>
                    <a:pt x="220514" y="114540"/>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55" name="Google Shape;1255;p43"/>
            <p:cNvSpPr/>
            <p:nvPr/>
          </p:nvSpPr>
          <p:spPr>
            <a:xfrm>
              <a:off x="3557164" y="3463208"/>
              <a:ext cx="212384" cy="1061918"/>
            </a:xfrm>
            <a:custGeom>
              <a:avLst/>
              <a:gdLst/>
              <a:ahLst/>
              <a:cxnLst/>
              <a:rect l="l" t="t" r="r" b="b"/>
              <a:pathLst>
                <a:path w="85725" h="428625" extrusionOk="0">
                  <a:moveTo>
                    <a:pt x="7144" y="9049"/>
                  </a:moveTo>
                  <a:lnTo>
                    <a:pt x="27146" y="7144"/>
                  </a:lnTo>
                  <a:lnTo>
                    <a:pt x="79534" y="423386"/>
                  </a:lnTo>
                  <a:lnTo>
                    <a:pt x="59531" y="426244"/>
                  </a:ln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56" name="Google Shape;1256;p43"/>
            <p:cNvSpPr/>
            <p:nvPr/>
          </p:nvSpPr>
          <p:spPr>
            <a:xfrm>
              <a:off x="3459365" y="2983799"/>
              <a:ext cx="212384" cy="589955"/>
            </a:xfrm>
            <a:custGeom>
              <a:avLst/>
              <a:gdLst/>
              <a:ahLst/>
              <a:cxnLst/>
              <a:rect l="l" t="t" r="r" b="b"/>
              <a:pathLst>
                <a:path w="85725" h="238125" extrusionOk="0">
                  <a:moveTo>
                    <a:pt x="7950" y="14122"/>
                  </a:moveTo>
                  <a:lnTo>
                    <a:pt x="59014" y="7950"/>
                  </a:lnTo>
                  <a:lnTo>
                    <a:pt x="85303" y="225447"/>
                  </a:lnTo>
                  <a:lnTo>
                    <a:pt x="34239" y="231619"/>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57" name="Google Shape;1257;p43"/>
            <p:cNvSpPr/>
            <p:nvPr/>
          </p:nvSpPr>
          <p:spPr>
            <a:xfrm>
              <a:off x="3817854" y="1947446"/>
              <a:ext cx="2838073" cy="1903844"/>
            </a:xfrm>
            <a:custGeom>
              <a:avLst/>
              <a:gdLst/>
              <a:ahLst/>
              <a:cxnLst/>
              <a:rect l="l" t="t" r="r" b="b"/>
              <a:pathLst>
                <a:path w="2838073" h="1903844" extrusionOk="0">
                  <a:moveTo>
                    <a:pt x="2098335" y="397944"/>
                  </a:moveTo>
                  <a:cubicBezTo>
                    <a:pt x="2034639" y="397944"/>
                    <a:pt x="1982738" y="449846"/>
                    <a:pt x="1982738" y="513542"/>
                  </a:cubicBezTo>
                  <a:cubicBezTo>
                    <a:pt x="1982738" y="577241"/>
                    <a:pt x="2034639" y="629143"/>
                    <a:pt x="2098335" y="629143"/>
                  </a:cubicBezTo>
                  <a:cubicBezTo>
                    <a:pt x="2162034" y="629143"/>
                    <a:pt x="2213936" y="577241"/>
                    <a:pt x="2213936" y="513542"/>
                  </a:cubicBezTo>
                  <a:cubicBezTo>
                    <a:pt x="2213936" y="449846"/>
                    <a:pt x="2162034" y="400302"/>
                    <a:pt x="2098335" y="397944"/>
                  </a:cubicBezTo>
                  <a:close/>
                  <a:moveTo>
                    <a:pt x="0" y="0"/>
                  </a:moveTo>
                  <a:lnTo>
                    <a:pt x="2087859" y="143908"/>
                  </a:lnTo>
                  <a:cubicBezTo>
                    <a:pt x="2229409" y="153345"/>
                    <a:pt x="2392192" y="268945"/>
                    <a:pt x="2448812" y="398698"/>
                  </a:cubicBezTo>
                  <a:lnTo>
                    <a:pt x="2838073" y="1285743"/>
                  </a:lnTo>
                  <a:lnTo>
                    <a:pt x="2566771" y="1903844"/>
                  </a:lnTo>
                  <a:lnTo>
                    <a:pt x="2005290" y="884686"/>
                  </a:lnTo>
                  <a:cubicBezTo>
                    <a:pt x="1958106" y="797398"/>
                    <a:pt x="1840148" y="705389"/>
                    <a:pt x="1745782" y="677079"/>
                  </a:cubicBezTo>
                  <a:lnTo>
                    <a:pt x="0" y="174579"/>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58" name="Google Shape;1258;p43"/>
            <p:cNvSpPr/>
            <p:nvPr/>
          </p:nvSpPr>
          <p:spPr>
            <a:xfrm>
              <a:off x="6324465" y="2859263"/>
              <a:ext cx="3067764" cy="1439489"/>
            </a:xfrm>
            <a:custGeom>
              <a:avLst/>
              <a:gdLst/>
              <a:ahLst/>
              <a:cxnLst/>
              <a:rect l="l" t="t" r="r" b="b"/>
              <a:pathLst>
                <a:path w="1238250" h="581025" extrusionOk="0">
                  <a:moveTo>
                    <a:pt x="134779" y="7144"/>
                  </a:moveTo>
                  <a:cubicBezTo>
                    <a:pt x="114776" y="7144"/>
                    <a:pt x="94774" y="22384"/>
                    <a:pt x="89059" y="41434"/>
                  </a:cubicBezTo>
                  <a:lnTo>
                    <a:pt x="7144" y="305276"/>
                  </a:lnTo>
                  <a:lnTo>
                    <a:pt x="7144" y="568166"/>
                  </a:lnTo>
                  <a:cubicBezTo>
                    <a:pt x="7144" y="568166"/>
                    <a:pt x="7144" y="570071"/>
                    <a:pt x="7144" y="571976"/>
                  </a:cubicBezTo>
                  <a:cubicBezTo>
                    <a:pt x="7144" y="573881"/>
                    <a:pt x="23336" y="575786"/>
                    <a:pt x="42386" y="575786"/>
                  </a:cubicBezTo>
                  <a:lnTo>
                    <a:pt x="1202531" y="575786"/>
                  </a:lnTo>
                  <a:cubicBezTo>
                    <a:pt x="1222534" y="575786"/>
                    <a:pt x="1237774" y="559594"/>
                    <a:pt x="1237774" y="540544"/>
                  </a:cubicBezTo>
                  <a:lnTo>
                    <a:pt x="1237774" y="340519"/>
                  </a:lnTo>
                  <a:cubicBezTo>
                    <a:pt x="1237774" y="320516"/>
                    <a:pt x="1221581" y="305276"/>
                    <a:pt x="1202531" y="305276"/>
                  </a:cubicBezTo>
                  <a:lnTo>
                    <a:pt x="585311" y="305276"/>
                  </a:lnTo>
                  <a:lnTo>
                    <a:pt x="464344" y="39529"/>
                  </a:lnTo>
                  <a:cubicBezTo>
                    <a:pt x="455771" y="21431"/>
                    <a:pt x="433864" y="7144"/>
                    <a:pt x="413861" y="7144"/>
                  </a:cubicBezTo>
                  <a:lnTo>
                    <a:pt x="134779" y="7144"/>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59" name="Google Shape;1259;p43"/>
            <p:cNvSpPr/>
            <p:nvPr/>
          </p:nvSpPr>
          <p:spPr>
            <a:xfrm>
              <a:off x="3172436" y="1508641"/>
              <a:ext cx="803481" cy="3258005"/>
            </a:xfrm>
            <a:custGeom>
              <a:avLst/>
              <a:gdLst/>
              <a:ahLst/>
              <a:cxnLst/>
              <a:rect l="l" t="t" r="r" b="b"/>
              <a:pathLst>
                <a:path w="803481" h="3258005" extrusionOk="0">
                  <a:moveTo>
                    <a:pt x="470301" y="472174"/>
                  </a:moveTo>
                  <a:cubicBezTo>
                    <a:pt x="427836" y="472174"/>
                    <a:pt x="392449" y="505203"/>
                    <a:pt x="392449" y="550026"/>
                  </a:cubicBezTo>
                  <a:cubicBezTo>
                    <a:pt x="392449" y="592491"/>
                    <a:pt x="427836" y="627879"/>
                    <a:pt x="470301" y="627879"/>
                  </a:cubicBezTo>
                  <a:cubicBezTo>
                    <a:pt x="512766" y="627879"/>
                    <a:pt x="548154" y="592491"/>
                    <a:pt x="548154" y="550026"/>
                  </a:cubicBezTo>
                  <a:cubicBezTo>
                    <a:pt x="548154" y="507561"/>
                    <a:pt x="512766" y="472174"/>
                    <a:pt x="470301" y="472174"/>
                  </a:cubicBezTo>
                  <a:close/>
                  <a:moveTo>
                    <a:pt x="628902" y="0"/>
                  </a:moveTo>
                  <a:lnTo>
                    <a:pt x="716192" y="894123"/>
                  </a:lnTo>
                  <a:lnTo>
                    <a:pt x="230204" y="2507791"/>
                  </a:lnTo>
                  <a:lnTo>
                    <a:pt x="211186" y="2523639"/>
                  </a:lnTo>
                  <a:lnTo>
                    <a:pt x="619466" y="2446452"/>
                  </a:lnTo>
                  <a:lnTo>
                    <a:pt x="803481" y="3258005"/>
                  </a:lnTo>
                  <a:lnTo>
                    <a:pt x="225484" y="3203743"/>
                  </a:lnTo>
                  <a:cubicBezTo>
                    <a:pt x="133478" y="3194306"/>
                    <a:pt x="48548" y="3111736"/>
                    <a:pt x="36751" y="3019728"/>
                  </a:cubicBezTo>
                  <a:lnTo>
                    <a:pt x="1365" y="2734270"/>
                  </a:lnTo>
                  <a:cubicBezTo>
                    <a:pt x="-10432" y="2642262"/>
                    <a:pt x="55624" y="2554974"/>
                    <a:pt x="145273" y="2536101"/>
                  </a:cubicBezTo>
                  <a:lnTo>
                    <a:pt x="173584" y="2530748"/>
                  </a:lnTo>
                  <a:lnTo>
                    <a:pt x="173584" y="587431"/>
                  </a:lnTo>
                  <a:lnTo>
                    <a:pt x="308055" y="502501"/>
                  </a:lnTo>
                  <a:lnTo>
                    <a:pt x="284464" y="240635"/>
                  </a:ln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60" name="Google Shape;1260;p43"/>
            <p:cNvSpPr/>
            <p:nvPr/>
          </p:nvSpPr>
          <p:spPr>
            <a:xfrm>
              <a:off x="3288219" y="3904259"/>
              <a:ext cx="188786" cy="188786"/>
            </a:xfrm>
            <a:custGeom>
              <a:avLst/>
              <a:gdLst/>
              <a:ahLst/>
              <a:cxnLst/>
              <a:rect l="l" t="t" r="r" b="b"/>
              <a:pathLst>
                <a:path w="76200" h="76200" extrusionOk="0">
                  <a:moveTo>
                    <a:pt x="70009" y="38621"/>
                  </a:moveTo>
                  <a:cubicBezTo>
                    <a:pt x="70009" y="55766"/>
                    <a:pt x="55721" y="70054"/>
                    <a:pt x="38576" y="70054"/>
                  </a:cubicBezTo>
                  <a:cubicBezTo>
                    <a:pt x="21431" y="70054"/>
                    <a:pt x="7144" y="55766"/>
                    <a:pt x="7144" y="38621"/>
                  </a:cubicBezTo>
                  <a:cubicBezTo>
                    <a:pt x="7144" y="21476"/>
                    <a:pt x="21431" y="7189"/>
                    <a:pt x="38576" y="7189"/>
                  </a:cubicBezTo>
                  <a:cubicBezTo>
                    <a:pt x="55721" y="6236"/>
                    <a:pt x="70009" y="20524"/>
                    <a:pt x="70009" y="38621"/>
                  </a:cubicBez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61" name="Google Shape;1261;p43"/>
            <p:cNvSpPr/>
            <p:nvPr/>
          </p:nvSpPr>
          <p:spPr>
            <a:xfrm>
              <a:off x="5842015" y="4386820"/>
              <a:ext cx="3713324" cy="997926"/>
            </a:xfrm>
            <a:custGeom>
              <a:avLst/>
              <a:gdLst/>
              <a:ahLst/>
              <a:cxnLst/>
              <a:rect l="l" t="t" r="r" b="b"/>
              <a:pathLst>
                <a:path w="3713324" h="997926" extrusionOk="0">
                  <a:moveTo>
                    <a:pt x="1856661" y="0"/>
                  </a:moveTo>
                  <a:cubicBezTo>
                    <a:pt x="2203460" y="0"/>
                    <a:pt x="3243850" y="73133"/>
                    <a:pt x="3253286" y="73133"/>
                  </a:cubicBezTo>
                  <a:cubicBezTo>
                    <a:pt x="3505718" y="73133"/>
                    <a:pt x="3713324" y="280740"/>
                    <a:pt x="3713324" y="535530"/>
                  </a:cubicBezTo>
                  <a:cubicBezTo>
                    <a:pt x="3713324" y="790320"/>
                    <a:pt x="3505718" y="997926"/>
                    <a:pt x="3250928" y="997926"/>
                  </a:cubicBezTo>
                  <a:lnTo>
                    <a:pt x="462397" y="997926"/>
                  </a:lnTo>
                  <a:cubicBezTo>
                    <a:pt x="207607" y="997926"/>
                    <a:pt x="0" y="790320"/>
                    <a:pt x="0" y="535530"/>
                  </a:cubicBezTo>
                  <a:cubicBezTo>
                    <a:pt x="0" y="280740"/>
                    <a:pt x="207607" y="73133"/>
                    <a:pt x="462397" y="73133"/>
                  </a:cubicBezTo>
                  <a:cubicBezTo>
                    <a:pt x="469473" y="73133"/>
                    <a:pt x="1509865" y="0"/>
                    <a:pt x="1856661" y="0"/>
                  </a:cubicBezTo>
                  <a:close/>
                </a:path>
              </a:pathLst>
            </a:custGeom>
            <a:solidFill>
              <a:srgbClr val="5E5E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62" name="Google Shape;1262;p43"/>
            <p:cNvSpPr/>
            <p:nvPr/>
          </p:nvSpPr>
          <p:spPr>
            <a:xfrm>
              <a:off x="6060238" y="4680537"/>
              <a:ext cx="471964" cy="471964"/>
            </a:xfrm>
            <a:custGeom>
              <a:avLst/>
              <a:gdLst/>
              <a:ahLst/>
              <a:cxnLst/>
              <a:rect l="l" t="t" r="r" b="b"/>
              <a:pathLst>
                <a:path w="190500" h="190500" extrusionOk="0">
                  <a:moveTo>
                    <a:pt x="98584" y="190024"/>
                  </a:moveTo>
                  <a:cubicBezTo>
                    <a:pt x="48101" y="190024"/>
                    <a:pt x="7144" y="149066"/>
                    <a:pt x="7144" y="98584"/>
                  </a:cubicBezTo>
                  <a:cubicBezTo>
                    <a:pt x="7144" y="48101"/>
                    <a:pt x="48101" y="7144"/>
                    <a:pt x="98584" y="7144"/>
                  </a:cubicBezTo>
                  <a:cubicBezTo>
                    <a:pt x="149066" y="7144"/>
                    <a:pt x="190024" y="48101"/>
                    <a:pt x="190024" y="98584"/>
                  </a:cubicBezTo>
                  <a:cubicBezTo>
                    <a:pt x="190024" y="148114"/>
                    <a:pt x="149066" y="190024"/>
                    <a:pt x="98584" y="190024"/>
                  </a:cubicBez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63" name="Google Shape;1263;p43"/>
            <p:cNvSpPr/>
            <p:nvPr/>
          </p:nvSpPr>
          <p:spPr>
            <a:xfrm>
              <a:off x="8812770" y="4643063"/>
              <a:ext cx="542758" cy="542758"/>
            </a:xfrm>
            <a:custGeom>
              <a:avLst/>
              <a:gdLst/>
              <a:ahLst/>
              <a:cxnLst/>
              <a:rect l="l" t="t" r="r" b="b"/>
              <a:pathLst>
                <a:path w="219075" h="219075" extrusionOk="0">
                  <a:moveTo>
                    <a:pt x="127593" y="22757"/>
                  </a:moveTo>
                  <a:cubicBezTo>
                    <a:pt x="177447" y="30802"/>
                    <a:pt x="211341" y="77738"/>
                    <a:pt x="203296" y="127593"/>
                  </a:cubicBezTo>
                  <a:cubicBezTo>
                    <a:pt x="195251" y="177447"/>
                    <a:pt x="148314" y="211341"/>
                    <a:pt x="98460" y="203296"/>
                  </a:cubicBezTo>
                  <a:cubicBezTo>
                    <a:pt x="48605" y="195251"/>
                    <a:pt x="14712" y="148315"/>
                    <a:pt x="22757" y="98460"/>
                  </a:cubicBezTo>
                  <a:cubicBezTo>
                    <a:pt x="30801" y="48605"/>
                    <a:pt x="77738" y="14712"/>
                    <a:pt x="127593" y="22757"/>
                  </a:cubicBezTo>
                  <a:close/>
                </a:path>
              </a:pathLst>
            </a:custGeom>
            <a:solidFill>
              <a:srgbClr val="F2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64" name="Google Shape;1264;p43"/>
            <p:cNvSpPr/>
            <p:nvPr/>
          </p:nvSpPr>
          <p:spPr>
            <a:xfrm>
              <a:off x="6465106" y="3021096"/>
              <a:ext cx="1171361" cy="607456"/>
            </a:xfrm>
            <a:custGeom>
              <a:avLst/>
              <a:gdLst/>
              <a:ahLst/>
              <a:cxnLst/>
              <a:rect l="l" t="t" r="r" b="b"/>
              <a:pathLst>
                <a:path w="1171361" h="607456" extrusionOk="0">
                  <a:moveTo>
                    <a:pt x="180233" y="0"/>
                  </a:moveTo>
                  <a:lnTo>
                    <a:pt x="903051" y="0"/>
                  </a:lnTo>
                  <a:lnTo>
                    <a:pt x="1171361" y="607456"/>
                  </a:lnTo>
                  <a:lnTo>
                    <a:pt x="0" y="60745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65" name="Google Shape;1265;p43"/>
            <p:cNvSpPr/>
            <p:nvPr/>
          </p:nvSpPr>
          <p:spPr>
            <a:xfrm>
              <a:off x="8103056" y="3422743"/>
              <a:ext cx="1103400" cy="411600"/>
            </a:xfrm>
            <a:prstGeom prst="roundRect">
              <a:avLst>
                <a:gd name="adj" fmla="val 50000"/>
              </a:avLst>
            </a:prstGeom>
            <a:solidFill>
              <a:srgbClr val="5E5E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266" name="Google Shape;1266;p43"/>
            <p:cNvSpPr/>
            <p:nvPr/>
          </p:nvSpPr>
          <p:spPr>
            <a:xfrm>
              <a:off x="7050786" y="4254347"/>
              <a:ext cx="1545000" cy="231000"/>
            </a:xfrm>
            <a:prstGeom prst="rect">
              <a:avLst/>
            </a:prstGeom>
            <a:solidFill>
              <a:srgbClr val="5E5E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267" name="Google Shape;1267;p43"/>
          <p:cNvSpPr/>
          <p:nvPr/>
        </p:nvSpPr>
        <p:spPr>
          <a:xfrm flipH="1">
            <a:off x="5276534" y="4159509"/>
            <a:ext cx="2451288" cy="852993"/>
          </a:xfrm>
          <a:custGeom>
            <a:avLst/>
            <a:gdLst/>
            <a:ahLst/>
            <a:cxnLst/>
            <a:rect l="l" t="t" r="r" b="b"/>
            <a:pathLst>
              <a:path w="2980" h="1086" extrusionOk="0">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rgbClr val="B058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268" name="Google Shape;1268;p43"/>
          <p:cNvGrpSpPr/>
          <p:nvPr/>
        </p:nvGrpSpPr>
        <p:grpSpPr>
          <a:xfrm>
            <a:off x="-76200" y="16762"/>
            <a:ext cx="9225705" cy="128126"/>
            <a:chOff x="-48040" y="6512575"/>
            <a:chExt cx="12300940" cy="364200"/>
          </a:xfrm>
        </p:grpSpPr>
        <p:sp>
          <p:nvSpPr>
            <p:cNvPr id="1269" name="Google Shape;1269;p43"/>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70" name="Google Shape;1270;p43"/>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47"/>
        <p:cNvGrpSpPr/>
        <p:nvPr/>
      </p:nvGrpSpPr>
      <p:grpSpPr>
        <a:xfrm>
          <a:off x="0" y="0"/>
          <a:ext cx="0" cy="0"/>
          <a:chOff x="0" y="0"/>
          <a:chExt cx="0" cy="0"/>
        </a:xfrm>
      </p:grpSpPr>
      <p:sp>
        <p:nvSpPr>
          <p:cNvPr id="3348" name="Google Shape;3348;p90"/>
          <p:cNvSpPr txBox="1">
            <a:spLocks noGrp="1"/>
          </p:cNvSpPr>
          <p:nvPr>
            <p:ph type="body" idx="1"/>
          </p:nvPr>
        </p:nvSpPr>
        <p:spPr>
          <a:xfrm>
            <a:off x="591582" y="215441"/>
            <a:ext cx="8414700" cy="5433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Clr>
                <a:schemeClr val="dk1"/>
              </a:buClr>
              <a:buSzPts val="1100"/>
              <a:buFont typeface="Arial"/>
              <a:buNone/>
            </a:pPr>
            <a:r>
              <a:rPr lang="en" sz="3000">
                <a:solidFill>
                  <a:schemeClr val="hlink"/>
                </a:solidFill>
              </a:rPr>
              <a:t>Test output of model </a:t>
            </a:r>
            <a:endParaRPr/>
          </a:p>
        </p:txBody>
      </p:sp>
      <p:sp>
        <p:nvSpPr>
          <p:cNvPr id="3349" name="Google Shape;3349;p90"/>
          <p:cNvSpPr/>
          <p:nvPr/>
        </p:nvSpPr>
        <p:spPr>
          <a:xfrm>
            <a:off x="0" y="4489075"/>
            <a:ext cx="5468874" cy="661350"/>
          </a:xfrm>
          <a:custGeom>
            <a:avLst/>
            <a:gdLst/>
            <a:ahLst/>
            <a:cxnLst/>
            <a:rect l="l" t="t" r="r" b="b"/>
            <a:pathLst>
              <a:path w="2980" h="1086" extrusionOk="0">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50" name="Google Shape;3350;p90"/>
          <p:cNvSpPr txBox="1"/>
          <p:nvPr/>
        </p:nvSpPr>
        <p:spPr>
          <a:xfrm>
            <a:off x="344425" y="1653275"/>
            <a:ext cx="230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351" name="Google Shape;3351;p90"/>
          <p:cNvPicPr preferRelativeResize="0"/>
          <p:nvPr/>
        </p:nvPicPr>
        <p:blipFill>
          <a:blip r:embed="rId3">
            <a:alphaModFix/>
          </a:blip>
          <a:stretch>
            <a:fillRect/>
          </a:stretch>
        </p:blipFill>
        <p:spPr>
          <a:xfrm>
            <a:off x="2804425" y="911141"/>
            <a:ext cx="5240167" cy="3425534"/>
          </a:xfrm>
          <a:prstGeom prst="rect">
            <a:avLst/>
          </a:prstGeom>
          <a:noFill/>
          <a:ln>
            <a:noFill/>
          </a:ln>
        </p:spPr>
      </p:pic>
      <p:sp>
        <p:nvSpPr>
          <p:cNvPr id="3352" name="Google Shape;3352;p90"/>
          <p:cNvSpPr txBox="1"/>
          <p:nvPr/>
        </p:nvSpPr>
        <p:spPr>
          <a:xfrm>
            <a:off x="206675" y="1101975"/>
            <a:ext cx="22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53" name="Google Shape;3353;p90"/>
          <p:cNvSpPr txBox="1"/>
          <p:nvPr/>
        </p:nvSpPr>
        <p:spPr>
          <a:xfrm>
            <a:off x="298500" y="1297350"/>
            <a:ext cx="236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3354" name="Google Shape;3354;p90"/>
          <p:cNvSpPr txBox="1"/>
          <p:nvPr/>
        </p:nvSpPr>
        <p:spPr>
          <a:xfrm>
            <a:off x="378875" y="2502950"/>
            <a:ext cx="2066700" cy="95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t>I</a:t>
            </a:r>
            <a:r>
              <a:rPr lang="en" sz="1200"/>
              <a:t>mages of Workers not wearing safety helmets are flagged with alerts in line with business requirements</a:t>
            </a:r>
            <a:endParaRPr sz="1200"/>
          </a:p>
        </p:txBody>
      </p:sp>
      <p:sp>
        <p:nvSpPr>
          <p:cNvPr id="3355" name="Google Shape;3355;p90"/>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Venkat, </a:t>
            </a:r>
            <a:r>
              <a:rPr lang="en" sz="1100" b="1"/>
              <a:t>Gana</a:t>
            </a:r>
            <a:endParaRPr sz="1100"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59"/>
        <p:cNvGrpSpPr/>
        <p:nvPr/>
      </p:nvGrpSpPr>
      <p:grpSpPr>
        <a:xfrm>
          <a:off x="0" y="0"/>
          <a:ext cx="0" cy="0"/>
          <a:chOff x="0" y="0"/>
          <a:chExt cx="0" cy="0"/>
        </a:xfrm>
      </p:grpSpPr>
      <p:sp>
        <p:nvSpPr>
          <p:cNvPr id="3360" name="Google Shape;3360;p91"/>
          <p:cNvSpPr txBox="1">
            <a:spLocks noGrp="1"/>
          </p:cNvSpPr>
          <p:nvPr>
            <p:ph type="body" idx="1"/>
          </p:nvPr>
        </p:nvSpPr>
        <p:spPr>
          <a:xfrm>
            <a:off x="591582" y="215441"/>
            <a:ext cx="8414700" cy="5433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Clr>
                <a:schemeClr val="dk1"/>
              </a:buClr>
              <a:buSzPts val="1100"/>
              <a:buFont typeface="Arial"/>
              <a:buNone/>
            </a:pPr>
            <a:r>
              <a:rPr lang="en" sz="3000">
                <a:solidFill>
                  <a:schemeClr val="hlink"/>
                </a:solidFill>
              </a:rPr>
              <a:t>Test output of model</a:t>
            </a:r>
            <a:endParaRPr/>
          </a:p>
        </p:txBody>
      </p:sp>
      <p:sp>
        <p:nvSpPr>
          <p:cNvPr id="3361" name="Google Shape;3361;p91"/>
          <p:cNvSpPr/>
          <p:nvPr/>
        </p:nvSpPr>
        <p:spPr>
          <a:xfrm>
            <a:off x="0" y="4489075"/>
            <a:ext cx="5468874" cy="661350"/>
          </a:xfrm>
          <a:custGeom>
            <a:avLst/>
            <a:gdLst/>
            <a:ahLst/>
            <a:cxnLst/>
            <a:rect l="l" t="t" r="r" b="b"/>
            <a:pathLst>
              <a:path w="2980" h="1086" extrusionOk="0">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62" name="Google Shape;3362;p91"/>
          <p:cNvSpPr txBox="1"/>
          <p:nvPr/>
        </p:nvSpPr>
        <p:spPr>
          <a:xfrm>
            <a:off x="344425" y="1653275"/>
            <a:ext cx="230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63" name="Google Shape;3363;p91"/>
          <p:cNvSpPr txBox="1"/>
          <p:nvPr/>
        </p:nvSpPr>
        <p:spPr>
          <a:xfrm>
            <a:off x="275550" y="1412175"/>
            <a:ext cx="2238900" cy="259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64" name="Google Shape;3364;p91"/>
          <p:cNvSpPr txBox="1"/>
          <p:nvPr/>
        </p:nvSpPr>
        <p:spPr>
          <a:xfrm>
            <a:off x="298500" y="1983150"/>
            <a:ext cx="2365200" cy="18471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SzPts val="1200"/>
              <a:buChar char="●"/>
            </a:pPr>
            <a:r>
              <a:rPr lang="en" sz="1200"/>
              <a:t>PPE violation of wearing normal caps and not safety helmets are detected by the system</a:t>
            </a:r>
            <a:endParaRPr sz="1200"/>
          </a:p>
          <a:p>
            <a:pPr marL="457200" lvl="0" indent="0" algn="just" rtl="0">
              <a:spcBef>
                <a:spcPts val="0"/>
              </a:spcBef>
              <a:spcAft>
                <a:spcPts val="0"/>
              </a:spcAft>
              <a:buNone/>
            </a:pPr>
            <a:endParaRPr sz="1200"/>
          </a:p>
          <a:p>
            <a:pPr marL="457200" lvl="0" indent="-304800" algn="just" rtl="0">
              <a:spcBef>
                <a:spcPts val="0"/>
              </a:spcBef>
              <a:spcAft>
                <a:spcPts val="0"/>
              </a:spcAft>
              <a:buSzPts val="1200"/>
              <a:buChar char="●"/>
            </a:pPr>
            <a:r>
              <a:rPr lang="en" sz="1200"/>
              <a:t>Detects images of workers not wearing safety helmets in group images of workers </a:t>
            </a:r>
            <a:endParaRPr sz="1200"/>
          </a:p>
        </p:txBody>
      </p:sp>
      <p:pic>
        <p:nvPicPr>
          <p:cNvPr id="3365" name="Google Shape;3365;p91"/>
          <p:cNvPicPr preferRelativeResize="0"/>
          <p:nvPr/>
        </p:nvPicPr>
        <p:blipFill>
          <a:blip r:embed="rId3">
            <a:alphaModFix/>
          </a:blip>
          <a:stretch>
            <a:fillRect/>
          </a:stretch>
        </p:blipFill>
        <p:spPr>
          <a:xfrm>
            <a:off x="2816100" y="911141"/>
            <a:ext cx="6057166" cy="3425533"/>
          </a:xfrm>
          <a:prstGeom prst="rect">
            <a:avLst/>
          </a:prstGeom>
          <a:noFill/>
          <a:ln>
            <a:noFill/>
          </a:ln>
        </p:spPr>
      </p:pic>
      <p:sp>
        <p:nvSpPr>
          <p:cNvPr id="3366" name="Google Shape;3366;p91"/>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Venkat, </a:t>
            </a:r>
            <a:r>
              <a:rPr lang="en" sz="1100" b="1"/>
              <a:t>Gana</a:t>
            </a:r>
            <a:endParaRPr sz="1100"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sp>
        <p:nvSpPr>
          <p:cNvPr id="3371" name="Google Shape;3371;p92"/>
          <p:cNvSpPr txBox="1">
            <a:spLocks noGrp="1"/>
          </p:cNvSpPr>
          <p:nvPr>
            <p:ph type="body" idx="1"/>
          </p:nvPr>
        </p:nvSpPr>
        <p:spPr>
          <a:xfrm>
            <a:off x="591582" y="215441"/>
            <a:ext cx="8414700" cy="5433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sz="3000">
                <a:solidFill>
                  <a:schemeClr val="hlink"/>
                </a:solidFill>
              </a:rPr>
              <a:t>Test output of model</a:t>
            </a:r>
            <a:endParaRPr/>
          </a:p>
        </p:txBody>
      </p:sp>
      <p:sp>
        <p:nvSpPr>
          <p:cNvPr id="3372" name="Google Shape;3372;p92"/>
          <p:cNvSpPr/>
          <p:nvPr/>
        </p:nvSpPr>
        <p:spPr>
          <a:xfrm>
            <a:off x="0" y="4489075"/>
            <a:ext cx="5468874" cy="661350"/>
          </a:xfrm>
          <a:custGeom>
            <a:avLst/>
            <a:gdLst/>
            <a:ahLst/>
            <a:cxnLst/>
            <a:rect l="l" t="t" r="r" b="b"/>
            <a:pathLst>
              <a:path w="2980" h="1086" extrusionOk="0">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73" name="Google Shape;3373;p92"/>
          <p:cNvSpPr txBox="1"/>
          <p:nvPr/>
        </p:nvSpPr>
        <p:spPr>
          <a:xfrm>
            <a:off x="344425" y="1653275"/>
            <a:ext cx="230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74" name="Google Shape;3374;p92"/>
          <p:cNvSpPr txBox="1"/>
          <p:nvPr/>
        </p:nvSpPr>
        <p:spPr>
          <a:xfrm>
            <a:off x="275550" y="1259775"/>
            <a:ext cx="2516100" cy="34170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SzPts val="1200"/>
              <a:buChar char="●"/>
            </a:pPr>
            <a:r>
              <a:rPr lang="en" sz="1200"/>
              <a:t>These images  demonstrate </a:t>
            </a:r>
            <a:r>
              <a:rPr lang="en" sz="1200">
                <a:solidFill>
                  <a:srgbClr val="FF9900"/>
                </a:solidFill>
              </a:rPr>
              <a:t>the importance of high resolution and close up images</a:t>
            </a:r>
            <a:r>
              <a:rPr lang="en" sz="1200"/>
              <a:t> for better prediction.</a:t>
            </a:r>
            <a:endParaRPr sz="1200"/>
          </a:p>
          <a:p>
            <a:pPr marL="0" lvl="0" indent="0" algn="just" rtl="0">
              <a:spcBef>
                <a:spcPts val="0"/>
              </a:spcBef>
              <a:spcAft>
                <a:spcPts val="0"/>
              </a:spcAft>
              <a:buNone/>
            </a:pPr>
            <a:endParaRPr sz="1200"/>
          </a:p>
          <a:p>
            <a:pPr marL="457200" lvl="0" indent="-304800" algn="just" rtl="0">
              <a:spcBef>
                <a:spcPts val="0"/>
              </a:spcBef>
              <a:spcAft>
                <a:spcPts val="0"/>
              </a:spcAft>
              <a:buSzPts val="1200"/>
              <a:buChar char="●"/>
            </a:pPr>
            <a:r>
              <a:rPr lang="en" sz="1200"/>
              <a:t>The accuracy and threshold levels for object detection improves significantly with a higher resolution  close up picture of the subject</a:t>
            </a:r>
            <a:endParaRPr sz="1200"/>
          </a:p>
          <a:p>
            <a:pPr marL="0" lvl="0" indent="0" algn="just" rtl="0">
              <a:spcBef>
                <a:spcPts val="0"/>
              </a:spcBef>
              <a:spcAft>
                <a:spcPts val="0"/>
              </a:spcAft>
              <a:buNone/>
            </a:pPr>
            <a:endParaRPr sz="1200"/>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endParaRPr/>
          </a:p>
        </p:txBody>
      </p:sp>
      <p:pic>
        <p:nvPicPr>
          <p:cNvPr id="3375" name="Google Shape;3375;p92"/>
          <p:cNvPicPr preferRelativeResize="0"/>
          <p:nvPr/>
        </p:nvPicPr>
        <p:blipFill>
          <a:blip r:embed="rId3">
            <a:alphaModFix/>
          </a:blip>
          <a:stretch>
            <a:fillRect/>
          </a:stretch>
        </p:blipFill>
        <p:spPr>
          <a:xfrm>
            <a:off x="3431700" y="911150"/>
            <a:ext cx="4922650" cy="3425526"/>
          </a:xfrm>
          <a:prstGeom prst="rect">
            <a:avLst/>
          </a:prstGeom>
          <a:noFill/>
          <a:ln>
            <a:noFill/>
          </a:ln>
        </p:spPr>
      </p:pic>
      <p:sp>
        <p:nvSpPr>
          <p:cNvPr id="3376" name="Google Shape;3376;p92"/>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Venkat, </a:t>
            </a:r>
            <a:r>
              <a:rPr lang="en" sz="1100" b="1"/>
              <a:t>Gana</a:t>
            </a:r>
            <a:endParaRPr sz="1100"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80"/>
        <p:cNvGrpSpPr/>
        <p:nvPr/>
      </p:nvGrpSpPr>
      <p:grpSpPr>
        <a:xfrm>
          <a:off x="0" y="0"/>
          <a:ext cx="0" cy="0"/>
          <a:chOff x="0" y="0"/>
          <a:chExt cx="0" cy="0"/>
        </a:xfrm>
      </p:grpSpPr>
      <p:sp>
        <p:nvSpPr>
          <p:cNvPr id="3381" name="Google Shape;3381;p93"/>
          <p:cNvSpPr/>
          <p:nvPr/>
        </p:nvSpPr>
        <p:spPr>
          <a:xfrm rot="2700000">
            <a:off x="2168544" y="168150"/>
            <a:ext cx="4806912" cy="4806912"/>
          </a:xfrm>
          <a:prstGeom prst="rect">
            <a:avLst/>
          </a:prstGeom>
          <a:solidFill>
            <a:schemeClr val="lt1">
              <a:alpha val="75690"/>
            </a:schemeClr>
          </a:solidFill>
          <a:ln w="952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3382" name="Google Shape;3382;p93"/>
          <p:cNvSpPr txBox="1"/>
          <p:nvPr/>
        </p:nvSpPr>
        <p:spPr>
          <a:xfrm>
            <a:off x="2491375" y="1613875"/>
            <a:ext cx="4116600" cy="2993700"/>
          </a:xfrm>
          <a:prstGeom prst="rect">
            <a:avLst/>
          </a:prstGeom>
          <a:noFill/>
          <a:ln>
            <a:noFill/>
          </a:ln>
        </p:spPr>
        <p:txBody>
          <a:bodyPr spcFirstLastPara="1" wrap="square" lIns="68575" tIns="34275" rIns="68575" bIns="34275" anchor="ctr" anchorCtr="0">
            <a:spAutoFit/>
          </a:bodyPr>
          <a:lstStyle/>
          <a:p>
            <a:pPr marL="0" lvl="0" indent="0" algn="just" rtl="0">
              <a:spcBef>
                <a:spcPts val="0"/>
              </a:spcBef>
              <a:spcAft>
                <a:spcPts val="0"/>
              </a:spcAft>
              <a:buClr>
                <a:schemeClr val="dk1"/>
              </a:buClr>
              <a:buSzPts val="1100"/>
              <a:buFont typeface="Arial"/>
              <a:buNone/>
            </a:pPr>
            <a:r>
              <a:rPr lang="en">
                <a:solidFill>
                  <a:srgbClr val="990000"/>
                </a:solidFill>
              </a:rPr>
              <a:t>Threshold of the test images vary between 74 and 99 percentile. Significant Number of images are in the 90 and 80 percentile range. </a:t>
            </a:r>
            <a:endParaRPr>
              <a:solidFill>
                <a:srgbClr val="990000"/>
              </a:solidFill>
            </a:endParaRPr>
          </a:p>
          <a:p>
            <a:pPr marL="0" lvl="0" indent="0" algn="just" rtl="0">
              <a:spcBef>
                <a:spcPts val="0"/>
              </a:spcBef>
              <a:spcAft>
                <a:spcPts val="0"/>
              </a:spcAft>
              <a:buClr>
                <a:schemeClr val="dk1"/>
              </a:buClr>
              <a:buSzPts val="1100"/>
              <a:buFont typeface="Arial"/>
              <a:buNone/>
            </a:pPr>
            <a:r>
              <a:rPr lang="en">
                <a:solidFill>
                  <a:srgbClr val="990000"/>
                </a:solidFill>
              </a:rPr>
              <a:t>Threshold improves significantly with the quality, resolution and sharpness of image. </a:t>
            </a:r>
            <a:endParaRPr>
              <a:solidFill>
                <a:srgbClr val="990000"/>
              </a:solidFill>
            </a:endParaRPr>
          </a:p>
          <a:p>
            <a:pPr marL="0" lvl="0" indent="0" algn="just" rtl="0">
              <a:spcBef>
                <a:spcPts val="0"/>
              </a:spcBef>
              <a:spcAft>
                <a:spcPts val="0"/>
              </a:spcAft>
              <a:buClr>
                <a:schemeClr val="dk1"/>
              </a:buClr>
              <a:buSzPts val="1100"/>
              <a:buFont typeface="Arial"/>
              <a:buNone/>
            </a:pPr>
            <a:r>
              <a:rPr lang="en">
                <a:solidFill>
                  <a:srgbClr val="990000"/>
                </a:solidFill>
              </a:rPr>
              <a:t> The average of the 80 percentile range is 82  and </a:t>
            </a:r>
            <a:r>
              <a:rPr lang="en">
                <a:solidFill>
                  <a:srgbClr val="FF0000"/>
                </a:solidFill>
              </a:rPr>
              <a:t>we are setting the initial  threshold at 80 % with a goal of improving the threshold to 90 percentile </a:t>
            </a:r>
            <a:r>
              <a:rPr lang="en">
                <a:solidFill>
                  <a:srgbClr val="990000"/>
                </a:solidFill>
              </a:rPr>
              <a:t>range by training the system with high reso images from the sites.</a:t>
            </a:r>
            <a:endParaRPr>
              <a:solidFill>
                <a:srgbClr val="990000"/>
              </a:solidFill>
            </a:endParaRPr>
          </a:p>
          <a:p>
            <a:pPr marL="0" lvl="0" indent="0" algn="just" rtl="0">
              <a:spcBef>
                <a:spcPts val="0"/>
              </a:spcBef>
              <a:spcAft>
                <a:spcPts val="0"/>
              </a:spcAft>
              <a:buClr>
                <a:schemeClr val="dk1"/>
              </a:buClr>
              <a:buSzPts val="1100"/>
              <a:buFont typeface="Arial"/>
              <a:buNone/>
            </a:pPr>
            <a:endParaRPr>
              <a:solidFill>
                <a:srgbClr val="CD6600"/>
              </a:solidFill>
            </a:endParaRPr>
          </a:p>
          <a:p>
            <a:pPr marL="0" marR="0" lvl="0" indent="0" algn="ctr" rtl="0">
              <a:spcBef>
                <a:spcPts val="0"/>
              </a:spcBef>
              <a:spcAft>
                <a:spcPts val="0"/>
              </a:spcAft>
              <a:buNone/>
            </a:pPr>
            <a:endParaRPr sz="3600">
              <a:solidFill>
                <a:srgbClr val="262626"/>
              </a:solidFill>
            </a:endParaRPr>
          </a:p>
        </p:txBody>
      </p:sp>
      <p:sp>
        <p:nvSpPr>
          <p:cNvPr id="3383" name="Google Shape;3383;p93"/>
          <p:cNvSpPr txBox="1"/>
          <p:nvPr/>
        </p:nvSpPr>
        <p:spPr>
          <a:xfrm>
            <a:off x="2799447" y="885075"/>
            <a:ext cx="3545100" cy="361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900" b="1"/>
              <a:t>Threshold</a:t>
            </a:r>
            <a:endParaRPr sz="1900" b="1">
              <a:latin typeface="Arial"/>
              <a:ea typeface="Arial"/>
              <a:cs typeface="Arial"/>
              <a:sym typeface="Arial"/>
            </a:endParaRPr>
          </a:p>
        </p:txBody>
      </p:sp>
      <p:sp>
        <p:nvSpPr>
          <p:cNvPr id="3384" name="Google Shape;3384;p93"/>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Venkat, </a:t>
            </a:r>
            <a:r>
              <a:rPr lang="en" sz="1100" b="1">
                <a:solidFill>
                  <a:srgbClr val="FFFFFF"/>
                </a:solidFill>
              </a:rPr>
              <a:t>Gana</a:t>
            </a:r>
            <a:endParaRPr sz="11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382"/>
                                        </p:tgtEl>
                                        <p:attrNameLst>
                                          <p:attrName>style.visibility</p:attrName>
                                        </p:attrNameLst>
                                      </p:cBhvr>
                                      <p:to>
                                        <p:strVal val="visible"/>
                                      </p:to>
                                    </p:set>
                                    <p:anim calcmode="lin" valueType="num">
                                      <p:cBhvr additive="base">
                                        <p:cTn id="7" dur="1000"/>
                                        <p:tgtEl>
                                          <p:spTgt spid="3382"/>
                                        </p:tgtEl>
                                        <p:attrNameLst>
                                          <p:attrName>ppt_w</p:attrName>
                                        </p:attrNameLst>
                                      </p:cBhvr>
                                      <p:tavLst>
                                        <p:tav tm="0">
                                          <p:val>
                                            <p:strVal val="0"/>
                                          </p:val>
                                        </p:tav>
                                        <p:tav tm="100000">
                                          <p:val>
                                            <p:strVal val="#ppt_w"/>
                                          </p:val>
                                        </p:tav>
                                      </p:tavLst>
                                    </p:anim>
                                    <p:anim calcmode="lin" valueType="num">
                                      <p:cBhvr additive="base">
                                        <p:cTn id="8" dur="1000"/>
                                        <p:tgtEl>
                                          <p:spTgt spid="338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88"/>
        <p:cNvGrpSpPr/>
        <p:nvPr/>
      </p:nvGrpSpPr>
      <p:grpSpPr>
        <a:xfrm>
          <a:off x="0" y="0"/>
          <a:ext cx="0" cy="0"/>
          <a:chOff x="0" y="0"/>
          <a:chExt cx="0" cy="0"/>
        </a:xfrm>
      </p:grpSpPr>
      <p:sp>
        <p:nvSpPr>
          <p:cNvPr id="3389" name="Google Shape;3389;p94"/>
          <p:cNvSpPr txBox="1">
            <a:spLocks noGrp="1"/>
          </p:cNvSpPr>
          <p:nvPr>
            <p:ph type="body" idx="1"/>
          </p:nvPr>
        </p:nvSpPr>
        <p:spPr>
          <a:xfrm>
            <a:off x="729325" y="139249"/>
            <a:ext cx="8414700" cy="2991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accent1"/>
              </a:buClr>
              <a:buSzPts val="4100"/>
              <a:buFont typeface="Arial"/>
              <a:buNone/>
            </a:pPr>
            <a:r>
              <a:rPr lang="en" sz="2500">
                <a:solidFill>
                  <a:schemeClr val="accent1"/>
                </a:solidFill>
              </a:rPr>
              <a:t>Outcome of implementing AI system</a:t>
            </a:r>
            <a:endParaRPr sz="2500"/>
          </a:p>
          <a:p>
            <a:pPr marL="0" lvl="0" indent="0" algn="l" rtl="0">
              <a:lnSpc>
                <a:spcPct val="90000"/>
              </a:lnSpc>
              <a:spcBef>
                <a:spcPts val="0"/>
              </a:spcBef>
              <a:spcAft>
                <a:spcPts val="0"/>
              </a:spcAft>
              <a:buClr>
                <a:srgbClr val="262626"/>
              </a:buClr>
              <a:buSzPts val="4100"/>
              <a:buNone/>
            </a:pPr>
            <a:endParaRPr sz="1100"/>
          </a:p>
        </p:txBody>
      </p:sp>
      <p:sp>
        <p:nvSpPr>
          <p:cNvPr id="3390" name="Google Shape;3390;p94"/>
          <p:cNvSpPr/>
          <p:nvPr/>
        </p:nvSpPr>
        <p:spPr>
          <a:xfrm>
            <a:off x="6760389" y="1289290"/>
            <a:ext cx="1614544" cy="3213543"/>
          </a:xfrm>
          <a:prstGeom prst="roundRect">
            <a:avLst>
              <a:gd name="adj" fmla="val 7734"/>
            </a:avLst>
          </a:prstGeom>
          <a:solidFill>
            <a:schemeClr val="lt1"/>
          </a:solid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pSp>
        <p:nvGrpSpPr>
          <p:cNvPr id="3391" name="Google Shape;3391;p94"/>
          <p:cNvGrpSpPr/>
          <p:nvPr/>
        </p:nvGrpSpPr>
        <p:grpSpPr>
          <a:xfrm>
            <a:off x="6875659" y="2672041"/>
            <a:ext cx="1349072" cy="999059"/>
            <a:chOff x="972211" y="4004825"/>
            <a:chExt cx="1860900" cy="1332079"/>
          </a:xfrm>
        </p:grpSpPr>
        <p:sp>
          <p:nvSpPr>
            <p:cNvPr id="3392" name="Google Shape;3392;p94"/>
            <p:cNvSpPr txBox="1"/>
            <p:nvPr/>
          </p:nvSpPr>
          <p:spPr>
            <a:xfrm>
              <a:off x="1077300" y="4004825"/>
              <a:ext cx="16989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rgbClr val="CC0000"/>
                  </a:solidFill>
                </a:rPr>
                <a:t>Machine Learning </a:t>
              </a:r>
              <a:endParaRPr sz="900" b="1">
                <a:solidFill>
                  <a:srgbClr val="CC0000"/>
                </a:solidFill>
                <a:latin typeface="Arial"/>
                <a:ea typeface="Arial"/>
                <a:cs typeface="Arial"/>
                <a:sym typeface="Arial"/>
              </a:endParaRPr>
            </a:p>
          </p:txBody>
        </p:sp>
        <p:sp>
          <p:nvSpPr>
            <p:cNvPr id="3393" name="Google Shape;3393;p94"/>
            <p:cNvSpPr txBox="1"/>
            <p:nvPr/>
          </p:nvSpPr>
          <p:spPr>
            <a:xfrm>
              <a:off x="972211" y="4321104"/>
              <a:ext cx="1860900" cy="10158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900">
                  <a:solidFill>
                    <a:srgbClr val="3F3F3F"/>
                  </a:solidFill>
                </a:rPr>
                <a:t>Continuous training of AI model using images from video from site to  increase threshold  percentage </a:t>
              </a:r>
              <a:endParaRPr sz="1100"/>
            </a:p>
          </p:txBody>
        </p:sp>
      </p:grpSp>
      <p:sp>
        <p:nvSpPr>
          <p:cNvPr id="3394" name="Google Shape;3394;p94"/>
          <p:cNvSpPr/>
          <p:nvPr/>
        </p:nvSpPr>
        <p:spPr>
          <a:xfrm>
            <a:off x="6760389" y="1424491"/>
            <a:ext cx="1108844" cy="648072"/>
          </a:xfrm>
          <a:prstGeom prst="rightArrow">
            <a:avLst>
              <a:gd name="adj1" fmla="val 65118"/>
              <a:gd name="adj2" fmla="val 83626"/>
            </a:avLst>
          </a:prstGeom>
          <a:solidFill>
            <a:srgbClr val="00FF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395" name="Google Shape;3395;p94"/>
          <p:cNvSpPr txBox="1"/>
          <p:nvPr/>
        </p:nvSpPr>
        <p:spPr>
          <a:xfrm>
            <a:off x="7010411" y="1556997"/>
            <a:ext cx="486054" cy="392415"/>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rPr>
              <a:t>0</a:t>
            </a:r>
            <a:r>
              <a:rPr lang="en" sz="2100" b="1">
                <a:solidFill>
                  <a:schemeClr val="lt1"/>
                </a:solidFill>
                <a:latin typeface="Arial"/>
                <a:ea typeface="Arial"/>
                <a:cs typeface="Arial"/>
                <a:sym typeface="Arial"/>
              </a:rPr>
              <a:t>4</a:t>
            </a:r>
            <a:endParaRPr sz="2100" b="1">
              <a:solidFill>
                <a:schemeClr val="lt1"/>
              </a:solidFill>
              <a:latin typeface="Arial"/>
              <a:ea typeface="Arial"/>
              <a:cs typeface="Arial"/>
              <a:sym typeface="Arial"/>
            </a:endParaRPr>
          </a:p>
        </p:txBody>
      </p:sp>
      <p:sp>
        <p:nvSpPr>
          <p:cNvPr id="3396" name="Google Shape;3396;p94"/>
          <p:cNvSpPr/>
          <p:nvPr/>
        </p:nvSpPr>
        <p:spPr>
          <a:xfrm>
            <a:off x="729333" y="1305561"/>
            <a:ext cx="1614544" cy="3213543"/>
          </a:xfrm>
          <a:prstGeom prst="roundRect">
            <a:avLst>
              <a:gd name="adj" fmla="val 7734"/>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pSp>
        <p:nvGrpSpPr>
          <p:cNvPr id="3397" name="Google Shape;3397;p94"/>
          <p:cNvGrpSpPr/>
          <p:nvPr/>
        </p:nvGrpSpPr>
        <p:grpSpPr>
          <a:xfrm>
            <a:off x="920779" y="2764512"/>
            <a:ext cx="1231638" cy="1691210"/>
            <a:chOff x="1077288" y="4106425"/>
            <a:chExt cx="1698912" cy="2254947"/>
          </a:xfrm>
        </p:grpSpPr>
        <p:sp>
          <p:nvSpPr>
            <p:cNvPr id="3398" name="Google Shape;3398;p94"/>
            <p:cNvSpPr txBox="1"/>
            <p:nvPr/>
          </p:nvSpPr>
          <p:spPr>
            <a:xfrm>
              <a:off x="1077300" y="4106425"/>
              <a:ext cx="1698900" cy="4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b="1">
                  <a:solidFill>
                    <a:srgbClr val="E06666"/>
                  </a:solidFill>
                </a:rPr>
                <a:t>Monitoring server room</a:t>
              </a:r>
              <a:endParaRPr sz="900" b="1">
                <a:solidFill>
                  <a:srgbClr val="E06666"/>
                </a:solidFill>
                <a:latin typeface="Arial"/>
                <a:ea typeface="Arial"/>
                <a:cs typeface="Arial"/>
                <a:sym typeface="Arial"/>
              </a:endParaRPr>
            </a:p>
          </p:txBody>
        </p:sp>
        <p:sp>
          <p:nvSpPr>
            <p:cNvPr id="3399" name="Google Shape;3399;p94"/>
            <p:cNvSpPr txBox="1"/>
            <p:nvPr/>
          </p:nvSpPr>
          <p:spPr>
            <a:xfrm>
              <a:off x="1077288" y="4606672"/>
              <a:ext cx="1698900" cy="1754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900"/>
                <a:t>Video recordings stored in company secure servers.  Review of daily summary stats of safety and  micro violations provided which will be reviewed by staff</a:t>
              </a:r>
              <a:endParaRPr sz="900"/>
            </a:p>
          </p:txBody>
        </p:sp>
      </p:grpSp>
      <p:sp>
        <p:nvSpPr>
          <p:cNvPr id="3400" name="Google Shape;3400;p94"/>
          <p:cNvSpPr/>
          <p:nvPr/>
        </p:nvSpPr>
        <p:spPr>
          <a:xfrm>
            <a:off x="729332" y="1440762"/>
            <a:ext cx="1108844" cy="648072"/>
          </a:xfrm>
          <a:prstGeom prst="rightArrow">
            <a:avLst>
              <a:gd name="adj1" fmla="val 65118"/>
              <a:gd name="adj2" fmla="val 84614"/>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401" name="Google Shape;3401;p94"/>
          <p:cNvSpPr txBox="1"/>
          <p:nvPr/>
        </p:nvSpPr>
        <p:spPr>
          <a:xfrm>
            <a:off x="964399" y="1573268"/>
            <a:ext cx="486054" cy="392415"/>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Arial"/>
                <a:ea typeface="Arial"/>
                <a:cs typeface="Arial"/>
                <a:sym typeface="Arial"/>
              </a:rPr>
              <a:t>01</a:t>
            </a:r>
            <a:endParaRPr sz="2100" b="1">
              <a:solidFill>
                <a:schemeClr val="lt1"/>
              </a:solidFill>
              <a:latin typeface="Arial"/>
              <a:ea typeface="Arial"/>
              <a:cs typeface="Arial"/>
              <a:sym typeface="Arial"/>
            </a:endParaRPr>
          </a:p>
        </p:txBody>
      </p:sp>
      <p:sp>
        <p:nvSpPr>
          <p:cNvPr id="3402" name="Google Shape;3402;p94"/>
          <p:cNvSpPr/>
          <p:nvPr/>
        </p:nvSpPr>
        <p:spPr>
          <a:xfrm>
            <a:off x="2739684" y="1305561"/>
            <a:ext cx="1614544" cy="3213543"/>
          </a:xfrm>
          <a:prstGeom prst="roundRect">
            <a:avLst>
              <a:gd name="adj" fmla="val 7734"/>
            </a:avLst>
          </a:prstGeom>
          <a:solidFill>
            <a:schemeClr val="lt1"/>
          </a:solidFill>
          <a:ln w="25400" cap="flat" cmpd="sng">
            <a:solidFill>
              <a:schemeClr val="accent3"/>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pSp>
        <p:nvGrpSpPr>
          <p:cNvPr id="3403" name="Google Shape;3403;p94"/>
          <p:cNvGrpSpPr/>
          <p:nvPr/>
        </p:nvGrpSpPr>
        <p:grpSpPr>
          <a:xfrm>
            <a:off x="2931139" y="2702859"/>
            <a:ext cx="1231629" cy="1638990"/>
            <a:chOff x="1077300" y="4004825"/>
            <a:chExt cx="1698900" cy="2185320"/>
          </a:xfrm>
        </p:grpSpPr>
        <p:sp>
          <p:nvSpPr>
            <p:cNvPr id="3404" name="Google Shape;3404;p94"/>
            <p:cNvSpPr txBox="1"/>
            <p:nvPr/>
          </p:nvSpPr>
          <p:spPr>
            <a:xfrm>
              <a:off x="1077300" y="4004825"/>
              <a:ext cx="16989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rgbClr val="E06666"/>
                  </a:solidFill>
                </a:rPr>
                <a:t>Safety  review  and planning</a:t>
              </a:r>
              <a:endParaRPr sz="900" b="1">
                <a:solidFill>
                  <a:srgbClr val="E06666"/>
                </a:solidFill>
                <a:latin typeface="Arial"/>
                <a:ea typeface="Arial"/>
                <a:cs typeface="Arial"/>
                <a:sym typeface="Arial"/>
              </a:endParaRPr>
            </a:p>
          </p:txBody>
        </p:sp>
        <p:sp>
          <p:nvSpPr>
            <p:cNvPr id="3405" name="Google Shape;3405;p94"/>
            <p:cNvSpPr txBox="1"/>
            <p:nvPr/>
          </p:nvSpPr>
          <p:spPr>
            <a:xfrm>
              <a:off x="1079320" y="4435445"/>
              <a:ext cx="1696800" cy="1754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900">
                  <a:solidFill>
                    <a:srgbClr val="595959"/>
                  </a:solidFill>
                </a:rPr>
                <a:t>Meeting with safety officers to review safety violations using images.  Discussion on enhanced safety measures, training and other admin procedures</a:t>
              </a:r>
              <a:endParaRPr sz="1100"/>
            </a:p>
          </p:txBody>
        </p:sp>
      </p:grpSp>
      <p:sp>
        <p:nvSpPr>
          <p:cNvPr id="3406" name="Google Shape;3406;p94"/>
          <p:cNvSpPr/>
          <p:nvPr/>
        </p:nvSpPr>
        <p:spPr>
          <a:xfrm>
            <a:off x="2739684" y="1440762"/>
            <a:ext cx="1108844" cy="648072"/>
          </a:xfrm>
          <a:prstGeom prst="rightArrow">
            <a:avLst>
              <a:gd name="adj1" fmla="val 65118"/>
              <a:gd name="adj2" fmla="val 84615"/>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407" name="Google Shape;3407;p94"/>
          <p:cNvSpPr txBox="1"/>
          <p:nvPr/>
        </p:nvSpPr>
        <p:spPr>
          <a:xfrm>
            <a:off x="2959796" y="1573268"/>
            <a:ext cx="486054" cy="392415"/>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Arial"/>
                <a:ea typeface="Arial"/>
                <a:cs typeface="Arial"/>
                <a:sym typeface="Arial"/>
              </a:rPr>
              <a:t>02</a:t>
            </a:r>
            <a:endParaRPr sz="2100" b="1">
              <a:solidFill>
                <a:schemeClr val="lt1"/>
              </a:solidFill>
              <a:latin typeface="Arial"/>
              <a:ea typeface="Arial"/>
              <a:cs typeface="Arial"/>
              <a:sym typeface="Arial"/>
            </a:endParaRPr>
          </a:p>
        </p:txBody>
      </p:sp>
      <p:sp>
        <p:nvSpPr>
          <p:cNvPr id="3408" name="Google Shape;3408;p94"/>
          <p:cNvSpPr/>
          <p:nvPr/>
        </p:nvSpPr>
        <p:spPr>
          <a:xfrm>
            <a:off x="4750037" y="1305561"/>
            <a:ext cx="1614544" cy="3213543"/>
          </a:xfrm>
          <a:prstGeom prst="roundRect">
            <a:avLst>
              <a:gd name="adj" fmla="val 7734"/>
            </a:avLst>
          </a:prstGeom>
          <a:solidFill>
            <a:schemeClr val="lt1"/>
          </a:solidFill>
          <a:ln w="2540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grpSp>
        <p:nvGrpSpPr>
          <p:cNvPr id="3409" name="Google Shape;3409;p94"/>
          <p:cNvGrpSpPr/>
          <p:nvPr/>
        </p:nvGrpSpPr>
        <p:grpSpPr>
          <a:xfrm>
            <a:off x="4868658" y="2688312"/>
            <a:ext cx="1304487" cy="1137663"/>
            <a:chOff x="976835" y="4004825"/>
            <a:chExt cx="1799400" cy="1516884"/>
          </a:xfrm>
        </p:grpSpPr>
        <p:sp>
          <p:nvSpPr>
            <p:cNvPr id="3410" name="Google Shape;3410;p94"/>
            <p:cNvSpPr txBox="1"/>
            <p:nvPr/>
          </p:nvSpPr>
          <p:spPr>
            <a:xfrm>
              <a:off x="1077300" y="4004825"/>
              <a:ext cx="16989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b="1">
                  <a:solidFill>
                    <a:srgbClr val="CC0000"/>
                  </a:solidFill>
                </a:rPr>
                <a:t>Analytics </a:t>
              </a:r>
              <a:endParaRPr sz="900" b="1">
                <a:solidFill>
                  <a:srgbClr val="CC0000"/>
                </a:solidFill>
                <a:latin typeface="Arial"/>
                <a:ea typeface="Arial"/>
                <a:cs typeface="Arial"/>
                <a:sym typeface="Arial"/>
              </a:endParaRPr>
            </a:p>
          </p:txBody>
        </p:sp>
        <p:sp>
          <p:nvSpPr>
            <p:cNvPr id="3411" name="Google Shape;3411;p94"/>
            <p:cNvSpPr txBox="1"/>
            <p:nvPr/>
          </p:nvSpPr>
          <p:spPr>
            <a:xfrm>
              <a:off x="976835" y="4321109"/>
              <a:ext cx="1799400" cy="12006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900"/>
                <a:t>Review detailed analytics on safety violations by location, site etc.  Reports used for internal and management reporting</a:t>
              </a:r>
              <a:endParaRPr sz="900"/>
            </a:p>
          </p:txBody>
        </p:sp>
      </p:grpSp>
      <p:sp>
        <p:nvSpPr>
          <p:cNvPr id="3412" name="Google Shape;3412;p94"/>
          <p:cNvSpPr/>
          <p:nvPr/>
        </p:nvSpPr>
        <p:spPr>
          <a:xfrm>
            <a:off x="4750037" y="1440762"/>
            <a:ext cx="1108844" cy="648072"/>
          </a:xfrm>
          <a:prstGeom prst="rightArrow">
            <a:avLst>
              <a:gd name="adj1" fmla="val 65118"/>
              <a:gd name="adj2" fmla="val 84615"/>
            </a:avLst>
          </a:prstGeom>
          <a:solidFill>
            <a:srgbClr val="FFD9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413" name="Google Shape;3413;p94"/>
          <p:cNvSpPr txBox="1"/>
          <p:nvPr/>
        </p:nvSpPr>
        <p:spPr>
          <a:xfrm>
            <a:off x="4955191" y="1573268"/>
            <a:ext cx="486054" cy="392415"/>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Arial"/>
                <a:ea typeface="Arial"/>
                <a:cs typeface="Arial"/>
                <a:sym typeface="Arial"/>
              </a:rPr>
              <a:t>03</a:t>
            </a:r>
            <a:endParaRPr sz="2100" b="1">
              <a:solidFill>
                <a:schemeClr val="lt1"/>
              </a:solidFill>
              <a:latin typeface="Arial"/>
              <a:ea typeface="Arial"/>
              <a:cs typeface="Arial"/>
              <a:sym typeface="Arial"/>
            </a:endParaRPr>
          </a:p>
        </p:txBody>
      </p:sp>
      <p:sp>
        <p:nvSpPr>
          <p:cNvPr id="3414" name="Google Shape;3414;p94"/>
          <p:cNvSpPr txBox="1"/>
          <p:nvPr/>
        </p:nvSpPr>
        <p:spPr>
          <a:xfrm>
            <a:off x="729325" y="444047"/>
            <a:ext cx="8414700" cy="380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accent1"/>
              </a:buClr>
              <a:buSzPts val="4100"/>
              <a:buFont typeface="Arial"/>
              <a:buNone/>
            </a:pPr>
            <a:r>
              <a:rPr lang="en" sz="2000">
                <a:solidFill>
                  <a:schemeClr val="accent1"/>
                </a:solidFill>
              </a:rPr>
              <a:t> Review and prevention of Safety Violations </a:t>
            </a:r>
            <a:endParaRPr sz="2000" b="0">
              <a:solidFill>
                <a:srgbClr val="262626"/>
              </a:solidFill>
              <a:latin typeface="Arial"/>
              <a:ea typeface="Arial"/>
              <a:cs typeface="Arial"/>
              <a:sym typeface="Arial"/>
            </a:endParaRPr>
          </a:p>
        </p:txBody>
      </p:sp>
      <p:pic>
        <p:nvPicPr>
          <p:cNvPr id="3415" name="Google Shape;3415;p94"/>
          <p:cNvPicPr preferRelativeResize="0"/>
          <p:nvPr/>
        </p:nvPicPr>
        <p:blipFill>
          <a:blip r:embed="rId3">
            <a:alphaModFix/>
          </a:blip>
          <a:stretch>
            <a:fillRect/>
          </a:stretch>
        </p:blipFill>
        <p:spPr>
          <a:xfrm>
            <a:off x="920825" y="2128788"/>
            <a:ext cx="1080125" cy="648075"/>
          </a:xfrm>
          <a:prstGeom prst="rect">
            <a:avLst/>
          </a:prstGeom>
          <a:noFill/>
          <a:ln w="25400" cap="flat" cmpd="sng">
            <a:solidFill>
              <a:schemeClr val="accent2"/>
            </a:solidFill>
            <a:prstDash val="solid"/>
            <a:round/>
            <a:headEnd type="none" w="sm" len="sm"/>
            <a:tailEnd type="none" w="sm" len="sm"/>
          </a:ln>
        </p:spPr>
      </p:pic>
      <p:pic>
        <p:nvPicPr>
          <p:cNvPr id="3416" name="Google Shape;3416;p94"/>
          <p:cNvPicPr preferRelativeResize="0"/>
          <p:nvPr/>
        </p:nvPicPr>
        <p:blipFill>
          <a:blip r:embed="rId4">
            <a:alphaModFix/>
          </a:blip>
          <a:stretch>
            <a:fillRect/>
          </a:stretch>
        </p:blipFill>
        <p:spPr>
          <a:xfrm>
            <a:off x="3047325" y="2165025"/>
            <a:ext cx="973900" cy="555950"/>
          </a:xfrm>
          <a:prstGeom prst="rect">
            <a:avLst/>
          </a:prstGeom>
          <a:noFill/>
          <a:ln w="25400" cap="flat" cmpd="sng">
            <a:solidFill>
              <a:schemeClr val="accent3"/>
            </a:solidFill>
            <a:prstDash val="solid"/>
            <a:round/>
            <a:headEnd type="none" w="sm" len="sm"/>
            <a:tailEnd type="none" w="sm" len="sm"/>
          </a:ln>
        </p:spPr>
      </p:pic>
      <p:pic>
        <p:nvPicPr>
          <p:cNvPr id="3417" name="Google Shape;3417;p94"/>
          <p:cNvPicPr preferRelativeResize="0"/>
          <p:nvPr/>
        </p:nvPicPr>
        <p:blipFill>
          <a:blip r:embed="rId5">
            <a:alphaModFix/>
          </a:blip>
          <a:stretch>
            <a:fillRect/>
          </a:stretch>
        </p:blipFill>
        <p:spPr>
          <a:xfrm>
            <a:off x="5022425" y="2149674"/>
            <a:ext cx="1108875" cy="555950"/>
          </a:xfrm>
          <a:prstGeom prst="rect">
            <a:avLst/>
          </a:prstGeom>
          <a:noFill/>
          <a:ln w="25400" cap="flat" cmpd="sng">
            <a:solidFill>
              <a:schemeClr val="accent4"/>
            </a:solidFill>
            <a:prstDash val="solid"/>
            <a:round/>
            <a:headEnd type="none" w="sm" len="sm"/>
            <a:tailEnd type="none" w="sm" len="sm"/>
          </a:ln>
        </p:spPr>
      </p:pic>
      <p:pic>
        <p:nvPicPr>
          <p:cNvPr id="3418" name="Google Shape;3418;p94"/>
          <p:cNvPicPr preferRelativeResize="0"/>
          <p:nvPr/>
        </p:nvPicPr>
        <p:blipFill>
          <a:blip r:embed="rId6">
            <a:alphaModFix/>
          </a:blip>
          <a:stretch>
            <a:fillRect/>
          </a:stretch>
        </p:blipFill>
        <p:spPr>
          <a:xfrm>
            <a:off x="6954925" y="2116100"/>
            <a:ext cx="1080125" cy="555950"/>
          </a:xfrm>
          <a:prstGeom prst="rect">
            <a:avLst/>
          </a:prstGeom>
          <a:noFill/>
          <a:ln w="25400" cap="flat" cmpd="sng">
            <a:solidFill>
              <a:schemeClr val="accent1"/>
            </a:solidFill>
            <a:prstDash val="solid"/>
            <a:round/>
            <a:headEnd type="none" w="sm" len="sm"/>
            <a:tailEnd type="none" w="sm" len="sm"/>
          </a:ln>
        </p:spPr>
      </p:pic>
      <p:sp>
        <p:nvSpPr>
          <p:cNvPr id="3419" name="Google Shape;3419;p94"/>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Venkat, </a:t>
            </a:r>
            <a:r>
              <a:rPr lang="en" sz="1100" b="1"/>
              <a:t>Gana</a:t>
            </a:r>
            <a:endParaRPr sz="1100"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4" name="Google Shape;3424;p95"/>
          <p:cNvSpPr/>
          <p:nvPr/>
        </p:nvSpPr>
        <p:spPr>
          <a:xfrm>
            <a:off x="-12587" y="0"/>
            <a:ext cx="9149429" cy="5143500"/>
          </a:xfrm>
          <a:custGeom>
            <a:avLst/>
            <a:gdLst/>
            <a:ahLst/>
            <a:cxnLst/>
            <a:rect l="l" t="t" r="r" b="b"/>
            <a:pathLst>
              <a:path w="12240039" h="6858000" extrusionOk="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765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pSp>
        <p:nvGrpSpPr>
          <p:cNvPr id="3425" name="Google Shape;3425;p95"/>
          <p:cNvGrpSpPr/>
          <p:nvPr/>
        </p:nvGrpSpPr>
        <p:grpSpPr>
          <a:xfrm>
            <a:off x="2634153" y="299065"/>
            <a:ext cx="3850650" cy="3909254"/>
            <a:chOff x="3512204" y="783761"/>
            <a:chExt cx="5134200" cy="5212339"/>
          </a:xfrm>
        </p:grpSpPr>
        <p:sp>
          <p:nvSpPr>
            <p:cNvPr id="3426" name="Google Shape;3426;p95"/>
            <p:cNvSpPr/>
            <p:nvPr/>
          </p:nvSpPr>
          <p:spPr>
            <a:xfrm rot="-2700000">
              <a:off x="4264090" y="1613786"/>
              <a:ext cx="3630428" cy="3630428"/>
            </a:xfrm>
            <a:prstGeom prst="roundRect">
              <a:avLst>
                <a:gd name="adj" fmla="val 5865"/>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27" name="Google Shape;3427;p95"/>
            <p:cNvSpPr/>
            <p:nvPr/>
          </p:nvSpPr>
          <p:spPr>
            <a:xfrm rot="-2700000">
              <a:off x="4264090" y="1535647"/>
              <a:ext cx="3630428" cy="3630428"/>
            </a:xfrm>
            <a:prstGeom prst="roundRect">
              <a:avLst>
                <a:gd name="adj" fmla="val 5865"/>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428" name="Google Shape;3428;p95"/>
          <p:cNvSpPr txBox="1"/>
          <p:nvPr/>
        </p:nvSpPr>
        <p:spPr>
          <a:xfrm>
            <a:off x="2755357" y="1752676"/>
            <a:ext cx="3633300" cy="10236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SzPts val="1100"/>
              <a:buNone/>
            </a:pPr>
            <a:endParaRPr>
              <a:solidFill>
                <a:schemeClr val="lt1"/>
              </a:solidFill>
            </a:endParaRPr>
          </a:p>
          <a:p>
            <a:pPr marL="0" marR="0" lvl="0" indent="0" algn="ctr" rtl="0">
              <a:spcBef>
                <a:spcPts val="0"/>
              </a:spcBef>
              <a:spcAft>
                <a:spcPts val="0"/>
              </a:spcAft>
              <a:buSzPts val="1100"/>
              <a:buNone/>
            </a:pPr>
            <a:r>
              <a:rPr lang="en" sz="1700"/>
              <a:t>FUTURE IMPROVEMENTS </a:t>
            </a:r>
            <a:endParaRPr sz="1700"/>
          </a:p>
          <a:p>
            <a:pPr marL="0" marR="0" lvl="0" indent="0" algn="ctr" rtl="0">
              <a:spcBef>
                <a:spcPts val="0"/>
              </a:spcBef>
              <a:spcAft>
                <a:spcPts val="0"/>
              </a:spcAft>
              <a:buSzPts val="1100"/>
              <a:buNone/>
            </a:pPr>
            <a:r>
              <a:rPr lang="en" sz="1700">
                <a:solidFill>
                  <a:schemeClr val="lt1"/>
                </a:solidFill>
              </a:rPr>
              <a:t>- Knowledge</a:t>
            </a:r>
            <a:endParaRPr sz="1700">
              <a:solidFill>
                <a:schemeClr val="lt1"/>
              </a:solidFill>
            </a:endParaRPr>
          </a:p>
          <a:p>
            <a:pPr marL="0" marR="0" lvl="0" indent="0" algn="ctr" rtl="0">
              <a:spcBef>
                <a:spcPts val="0"/>
              </a:spcBef>
              <a:spcAft>
                <a:spcPts val="0"/>
              </a:spcAft>
              <a:buNone/>
            </a:pPr>
            <a:endParaRPr>
              <a:solidFill>
                <a:schemeClr val="lt1"/>
              </a:solidFill>
            </a:endParaRPr>
          </a:p>
        </p:txBody>
      </p:sp>
      <p:grpSp>
        <p:nvGrpSpPr>
          <p:cNvPr id="3429" name="Google Shape;3429;p95"/>
          <p:cNvGrpSpPr/>
          <p:nvPr/>
        </p:nvGrpSpPr>
        <p:grpSpPr>
          <a:xfrm>
            <a:off x="-12587" y="4317087"/>
            <a:ext cx="9166805" cy="742430"/>
            <a:chOff x="-16783" y="5884452"/>
            <a:chExt cx="12222407" cy="989907"/>
          </a:xfrm>
        </p:grpSpPr>
        <p:sp>
          <p:nvSpPr>
            <p:cNvPr id="3430" name="Google Shape;3430;p95"/>
            <p:cNvSpPr/>
            <p:nvPr/>
          </p:nvSpPr>
          <p:spPr>
            <a:xfrm>
              <a:off x="-16783" y="5884452"/>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31" name="Google Shape;3431;p95"/>
            <p:cNvSpPr/>
            <p:nvPr/>
          </p:nvSpPr>
          <p:spPr>
            <a:xfrm>
              <a:off x="6079069" y="5898618"/>
              <a:ext cx="6126554" cy="975741"/>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432" name="Google Shape;3432;p95"/>
          <p:cNvGrpSpPr/>
          <p:nvPr/>
        </p:nvGrpSpPr>
        <p:grpSpPr>
          <a:xfrm>
            <a:off x="97557" y="3365050"/>
            <a:ext cx="1686563" cy="1668888"/>
            <a:chOff x="3175" y="1588"/>
            <a:chExt cx="4686200" cy="4637087"/>
          </a:xfrm>
        </p:grpSpPr>
        <p:sp>
          <p:nvSpPr>
            <p:cNvPr id="3433" name="Google Shape;3433;p95"/>
            <p:cNvSpPr/>
            <p:nvPr/>
          </p:nvSpPr>
          <p:spPr>
            <a:xfrm>
              <a:off x="1106488" y="3094038"/>
              <a:ext cx="984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34" name="Google Shape;3434;p95"/>
            <p:cNvSpPr/>
            <p:nvPr/>
          </p:nvSpPr>
          <p:spPr>
            <a:xfrm>
              <a:off x="1450975" y="3094038"/>
              <a:ext cx="85800" cy="1336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35" name="Google Shape;3435;p95"/>
            <p:cNvSpPr/>
            <p:nvPr/>
          </p:nvSpPr>
          <p:spPr>
            <a:xfrm>
              <a:off x="1147763" y="314801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36" name="Google Shape;3436;p95"/>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37" name="Google Shape;3437;p95"/>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38" name="Google Shape;3438;p95"/>
            <p:cNvSpPr/>
            <p:nvPr/>
          </p:nvSpPr>
          <p:spPr>
            <a:xfrm>
              <a:off x="1147763" y="34417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39" name="Google Shape;3439;p95"/>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0" name="Google Shape;3440;p95"/>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1" name="Google Shape;3441;p95"/>
            <p:cNvSpPr/>
            <p:nvPr/>
          </p:nvSpPr>
          <p:spPr>
            <a:xfrm>
              <a:off x="1147763" y="373380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2" name="Google Shape;3442;p95"/>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3" name="Google Shape;3443;p95"/>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4" name="Google Shape;3444;p95"/>
            <p:cNvSpPr/>
            <p:nvPr/>
          </p:nvSpPr>
          <p:spPr>
            <a:xfrm>
              <a:off x="1147763" y="4027488"/>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5" name="Google Shape;3445;p95"/>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6" name="Google Shape;3446;p95"/>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7" name="Google Shape;3447;p95"/>
            <p:cNvSpPr/>
            <p:nvPr/>
          </p:nvSpPr>
          <p:spPr>
            <a:xfrm>
              <a:off x="1106488" y="1897063"/>
              <a:ext cx="984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8" name="Google Shape;3448;p95"/>
            <p:cNvSpPr/>
            <p:nvPr/>
          </p:nvSpPr>
          <p:spPr>
            <a:xfrm>
              <a:off x="1450975" y="1897063"/>
              <a:ext cx="85800" cy="128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9" name="Google Shape;3449;p95"/>
            <p:cNvSpPr/>
            <p:nvPr/>
          </p:nvSpPr>
          <p:spPr>
            <a:xfrm>
              <a:off x="1147763" y="18970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0" name="Google Shape;3450;p95"/>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1" name="Google Shape;3451;p95"/>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2" name="Google Shape;3452;p95"/>
            <p:cNvSpPr/>
            <p:nvPr/>
          </p:nvSpPr>
          <p:spPr>
            <a:xfrm>
              <a:off x="1147763" y="2189163"/>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3" name="Google Shape;3453;p95"/>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4" name="Google Shape;3454;p95"/>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5" name="Google Shape;3455;p95"/>
            <p:cNvSpPr/>
            <p:nvPr/>
          </p:nvSpPr>
          <p:spPr>
            <a:xfrm>
              <a:off x="1147763" y="24828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6" name="Google Shape;3456;p95"/>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7" name="Google Shape;3457;p95"/>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8" name="Google Shape;3458;p95"/>
            <p:cNvSpPr/>
            <p:nvPr/>
          </p:nvSpPr>
          <p:spPr>
            <a:xfrm>
              <a:off x="1147763" y="2774950"/>
              <a:ext cx="357300" cy="63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9" name="Google Shape;3459;p95"/>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0" name="Google Shape;3460;p95"/>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1" name="Google Shape;3461;p95"/>
            <p:cNvSpPr/>
            <p:nvPr/>
          </p:nvSpPr>
          <p:spPr>
            <a:xfrm>
              <a:off x="1179513" y="919163"/>
              <a:ext cx="444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2" name="Google Shape;3462;p95"/>
            <p:cNvSpPr/>
            <p:nvPr/>
          </p:nvSpPr>
          <p:spPr>
            <a:xfrm>
              <a:off x="1412875" y="919163"/>
              <a:ext cx="54000" cy="981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3" name="Google Shape;3463;p95"/>
            <p:cNvSpPr/>
            <p:nvPr/>
          </p:nvSpPr>
          <p:spPr>
            <a:xfrm>
              <a:off x="1179513" y="915988"/>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4" name="Google Shape;3464;p95"/>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5" name="Google Shape;3465;p95"/>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6" name="Google Shape;3466;p95"/>
            <p:cNvSpPr/>
            <p:nvPr/>
          </p:nvSpPr>
          <p:spPr>
            <a:xfrm>
              <a:off x="1179513" y="1141413"/>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7" name="Google Shape;3467;p95"/>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8" name="Google Shape;3468;p95"/>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9" name="Google Shape;3469;p95"/>
            <p:cNvSpPr/>
            <p:nvPr/>
          </p:nvSpPr>
          <p:spPr>
            <a:xfrm>
              <a:off x="1179513" y="13652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0" name="Google Shape;3470;p95"/>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1" name="Google Shape;3471;p95"/>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2" name="Google Shape;3472;p95"/>
            <p:cNvSpPr/>
            <p:nvPr/>
          </p:nvSpPr>
          <p:spPr>
            <a:xfrm>
              <a:off x="1179513" y="1590675"/>
              <a:ext cx="2745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3" name="Google Shape;3473;p95"/>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4" name="Google Shape;3474;p95"/>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5" name="Google Shape;3475;p95"/>
            <p:cNvSpPr/>
            <p:nvPr/>
          </p:nvSpPr>
          <p:spPr>
            <a:xfrm>
              <a:off x="1182688" y="217488"/>
              <a:ext cx="444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6" name="Google Shape;3476;p95"/>
            <p:cNvSpPr/>
            <p:nvPr/>
          </p:nvSpPr>
          <p:spPr>
            <a:xfrm>
              <a:off x="1416050" y="217488"/>
              <a:ext cx="54000" cy="746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7" name="Google Shape;3477;p95"/>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8" name="Google Shape;3478;p95"/>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9" name="Google Shape;3479;p95"/>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0" name="Google Shape;3480;p95"/>
            <p:cNvSpPr/>
            <p:nvPr/>
          </p:nvSpPr>
          <p:spPr>
            <a:xfrm>
              <a:off x="1182688" y="43180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1" name="Google Shape;3481;p95"/>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2" name="Google Shape;3482;p95"/>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3" name="Google Shape;3483;p95"/>
            <p:cNvSpPr/>
            <p:nvPr/>
          </p:nvSpPr>
          <p:spPr>
            <a:xfrm>
              <a:off x="1182688" y="654050"/>
              <a:ext cx="274500" cy="47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4" name="Google Shape;3484;p95"/>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5" name="Google Shape;3485;p95"/>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6" name="Google Shape;3486;p95"/>
            <p:cNvSpPr/>
            <p:nvPr/>
          </p:nvSpPr>
          <p:spPr>
            <a:xfrm>
              <a:off x="398463"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7" name="Google Shape;3487;p95"/>
            <p:cNvSpPr/>
            <p:nvPr/>
          </p:nvSpPr>
          <p:spPr>
            <a:xfrm>
              <a:off x="398463" y="950913"/>
              <a:ext cx="8256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8" name="Google Shape;3488;p95"/>
            <p:cNvSpPr/>
            <p:nvPr/>
          </p:nvSpPr>
          <p:spPr>
            <a:xfrm>
              <a:off x="1185863"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9" name="Google Shape;3489;p95"/>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0" name="Google Shape;3490;p95"/>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1" name="Google Shape;3491;p95"/>
            <p:cNvSpPr/>
            <p:nvPr/>
          </p:nvSpPr>
          <p:spPr>
            <a:xfrm>
              <a:off x="996950" y="755650"/>
              <a:ext cx="396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2" name="Google Shape;3492;p95"/>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3" name="Google Shape;3493;p95"/>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4" name="Google Shape;3494;p95"/>
            <p:cNvSpPr/>
            <p:nvPr/>
          </p:nvSpPr>
          <p:spPr>
            <a:xfrm>
              <a:off x="8064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5" name="Google Shape;3495;p95"/>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6" name="Google Shape;3496;p95"/>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7" name="Google Shape;3497;p95"/>
            <p:cNvSpPr/>
            <p:nvPr/>
          </p:nvSpPr>
          <p:spPr>
            <a:xfrm>
              <a:off x="617538" y="755650"/>
              <a:ext cx="429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8" name="Google Shape;3498;p95"/>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9" name="Google Shape;3499;p95"/>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0" name="Google Shape;3500;p95"/>
            <p:cNvSpPr/>
            <p:nvPr/>
          </p:nvSpPr>
          <p:spPr>
            <a:xfrm>
              <a:off x="1504950" y="755650"/>
              <a:ext cx="8223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1" name="Google Shape;3501;p95"/>
            <p:cNvSpPr/>
            <p:nvPr/>
          </p:nvSpPr>
          <p:spPr>
            <a:xfrm>
              <a:off x="1504950" y="950913"/>
              <a:ext cx="822300" cy="444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2" name="Google Shape;3502;p95"/>
            <p:cNvSpPr/>
            <p:nvPr/>
          </p:nvSpPr>
          <p:spPr>
            <a:xfrm>
              <a:off x="2292350"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3" name="Google Shape;3503;p95"/>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4" name="Google Shape;3504;p95"/>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5" name="Google Shape;3505;p95"/>
            <p:cNvSpPr/>
            <p:nvPr/>
          </p:nvSpPr>
          <p:spPr>
            <a:xfrm>
              <a:off x="2100263"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6" name="Google Shape;3506;p95"/>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7" name="Google Shape;3507;p95"/>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8" name="Google Shape;3508;p95"/>
            <p:cNvSpPr/>
            <p:nvPr/>
          </p:nvSpPr>
          <p:spPr>
            <a:xfrm>
              <a:off x="1912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9" name="Google Shape;3509;p95"/>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0" name="Google Shape;3510;p95"/>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1" name="Google Shape;3511;p95"/>
            <p:cNvSpPr/>
            <p:nvPr/>
          </p:nvSpPr>
          <p:spPr>
            <a:xfrm>
              <a:off x="1724025"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2" name="Google Shape;3512;p95"/>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3" name="Google Shape;3513;p95"/>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4" name="Google Shape;3514;p95"/>
            <p:cNvSpPr/>
            <p:nvPr/>
          </p:nvSpPr>
          <p:spPr>
            <a:xfrm>
              <a:off x="2266950" y="755650"/>
              <a:ext cx="825600" cy="39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5" name="Google Shape;3515;p95"/>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6" name="Google Shape;3516;p95"/>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7" name="Google Shape;3517;p95"/>
            <p:cNvSpPr/>
            <p:nvPr/>
          </p:nvSpPr>
          <p:spPr>
            <a:xfrm>
              <a:off x="3054350"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8" name="Google Shape;3518;p95"/>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9" name="Google Shape;3519;p95"/>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0" name="Google Shape;3520;p95"/>
            <p:cNvSpPr/>
            <p:nvPr/>
          </p:nvSpPr>
          <p:spPr>
            <a:xfrm>
              <a:off x="2865438" y="755650"/>
              <a:ext cx="381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1" name="Google Shape;3521;p95"/>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2" name="Google Shape;3522;p95"/>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3" name="Google Shape;3523;p95"/>
            <p:cNvSpPr/>
            <p:nvPr/>
          </p:nvSpPr>
          <p:spPr>
            <a:xfrm>
              <a:off x="2674938"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4" name="Google Shape;3524;p95"/>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5" name="Google Shape;3525;p95"/>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6" name="Google Shape;3526;p95"/>
            <p:cNvSpPr/>
            <p:nvPr/>
          </p:nvSpPr>
          <p:spPr>
            <a:xfrm>
              <a:off x="2486025" y="755650"/>
              <a:ext cx="41400" cy="2301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7" name="Google Shape;3527;p95"/>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8" name="Google Shape;3528;p95"/>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9" name="Google Shape;3529;p95"/>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0" name="Google Shape;3530;p95"/>
            <p:cNvSpPr/>
            <p:nvPr/>
          </p:nvSpPr>
          <p:spPr>
            <a:xfrm>
              <a:off x="236538" y="698500"/>
              <a:ext cx="219000" cy="490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1" name="Google Shape;3531;p95"/>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2" name="Google Shape;3532;p95"/>
            <p:cNvSpPr/>
            <p:nvPr/>
          </p:nvSpPr>
          <p:spPr>
            <a:xfrm>
              <a:off x="4294188" y="966788"/>
              <a:ext cx="44400" cy="10128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3" name="Google Shape;3533;p95"/>
            <p:cNvSpPr/>
            <p:nvPr/>
          </p:nvSpPr>
          <p:spPr>
            <a:xfrm>
              <a:off x="3952875" y="1938338"/>
              <a:ext cx="736500" cy="241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4" name="Google Shape;3534;p95"/>
            <p:cNvSpPr/>
            <p:nvPr/>
          </p:nvSpPr>
          <p:spPr>
            <a:xfrm>
              <a:off x="4224338" y="1855788"/>
              <a:ext cx="187200" cy="1239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5" name="Google Shape;3535;p95"/>
            <p:cNvSpPr/>
            <p:nvPr/>
          </p:nvSpPr>
          <p:spPr>
            <a:xfrm>
              <a:off x="3044825" y="752475"/>
              <a:ext cx="771600" cy="366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6" name="Google Shape;3536;p95"/>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7" name="Google Shape;3537;p95"/>
            <p:cNvSpPr/>
            <p:nvPr/>
          </p:nvSpPr>
          <p:spPr>
            <a:xfrm>
              <a:off x="3781425"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8" name="Google Shape;3538;p95"/>
            <p:cNvSpPr/>
            <p:nvPr/>
          </p:nvSpPr>
          <p:spPr>
            <a:xfrm>
              <a:off x="3949700" y="820738"/>
              <a:ext cx="38100" cy="133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9" name="Google Shape;3539;p95"/>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0" name="Google Shape;3540;p95"/>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1" name="Google Shape;3541;p95"/>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2" name="Google Shape;3542;p95"/>
            <p:cNvSpPr/>
            <p:nvPr/>
          </p:nvSpPr>
          <p:spPr>
            <a:xfrm>
              <a:off x="3602038"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3" name="Google Shape;3543;p95"/>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4" name="Google Shape;3544;p95"/>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5" name="Google Shape;3545;p95"/>
            <p:cNvSpPr/>
            <p:nvPr/>
          </p:nvSpPr>
          <p:spPr>
            <a:xfrm>
              <a:off x="3427413" y="752475"/>
              <a:ext cx="381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6" name="Google Shape;3546;p95"/>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7" name="Google Shape;3547;p95"/>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8" name="Google Shape;3548;p95"/>
            <p:cNvSpPr/>
            <p:nvPr/>
          </p:nvSpPr>
          <p:spPr>
            <a:xfrm>
              <a:off x="3251200" y="752475"/>
              <a:ext cx="34800" cy="214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9" name="Google Shape;3549;p95"/>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50" name="Google Shape;3550;p95"/>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51" name="Google Shape;3551;p95"/>
            <p:cNvSpPr/>
            <p:nvPr/>
          </p:nvSpPr>
          <p:spPr>
            <a:xfrm>
              <a:off x="3952875" y="2192338"/>
              <a:ext cx="736500" cy="2430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52" name="Google Shape;3552;p95"/>
            <p:cNvSpPr/>
            <p:nvPr/>
          </p:nvSpPr>
          <p:spPr>
            <a:xfrm>
              <a:off x="3175" y="695325"/>
              <a:ext cx="206400" cy="676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53" name="Google Shape;3553;p95"/>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554" name="Google Shape;3554;p95"/>
          <p:cNvGrpSpPr/>
          <p:nvPr/>
        </p:nvGrpSpPr>
        <p:grpSpPr>
          <a:xfrm>
            <a:off x="-40875" y="5016512"/>
            <a:ext cx="9225705" cy="128126"/>
            <a:chOff x="-48040" y="6512575"/>
            <a:chExt cx="12300940" cy="364200"/>
          </a:xfrm>
        </p:grpSpPr>
        <p:sp>
          <p:nvSpPr>
            <p:cNvPr id="3555" name="Google Shape;3555;p95"/>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56" name="Google Shape;3556;p95"/>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557" name="Google Shape;3557;p95"/>
          <p:cNvSpPr/>
          <p:nvPr/>
        </p:nvSpPr>
        <p:spPr>
          <a:xfrm>
            <a:off x="2875547" y="2128137"/>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58" name="Google Shape;3558;p95"/>
          <p:cNvSpPr/>
          <p:nvPr/>
        </p:nvSpPr>
        <p:spPr>
          <a:xfrm>
            <a:off x="6075949" y="2131542"/>
            <a:ext cx="192600" cy="1926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3559" name="Google Shape;3559;p95"/>
          <p:cNvGrpSpPr/>
          <p:nvPr/>
        </p:nvGrpSpPr>
        <p:grpSpPr>
          <a:xfrm>
            <a:off x="4304873" y="3342683"/>
            <a:ext cx="517534" cy="500580"/>
            <a:chOff x="9192762" y="971936"/>
            <a:chExt cx="1848337" cy="1787784"/>
          </a:xfrm>
        </p:grpSpPr>
        <p:sp>
          <p:nvSpPr>
            <p:cNvPr id="3560" name="Google Shape;3560;p95"/>
            <p:cNvSpPr/>
            <p:nvPr/>
          </p:nvSpPr>
          <p:spPr>
            <a:xfrm rot="2412192">
              <a:off x="9826414" y="927510"/>
              <a:ext cx="487673" cy="1716537"/>
            </a:xfrm>
            <a:custGeom>
              <a:avLst/>
              <a:gdLst/>
              <a:ahLst/>
              <a:cxnLst/>
              <a:rect l="l" t="t" r="r" b="b"/>
              <a:pathLst>
                <a:path w="480600" h="1345680" extrusionOk="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61" name="Google Shape;3561;p95"/>
            <p:cNvSpPr/>
            <p:nvPr/>
          </p:nvSpPr>
          <p:spPr>
            <a:xfrm rot="-2888431">
              <a:off x="9675177" y="1020124"/>
              <a:ext cx="883506" cy="1691409"/>
            </a:xfrm>
            <a:custGeom>
              <a:avLst/>
              <a:gdLst/>
              <a:ahLst/>
              <a:cxnLst/>
              <a:rect l="l" t="t" r="r" b="b"/>
              <a:pathLst>
                <a:path w="883249" h="1563687" extrusionOk="0">
                  <a:moveTo>
                    <a:pt x="335181" y="0"/>
                  </a:moveTo>
                  <a:lnTo>
                    <a:pt x="631293" y="0"/>
                  </a:lnTo>
                  <a:cubicBezTo>
                    <a:pt x="646879" y="0"/>
                    <a:pt x="659866" y="5195"/>
                    <a:pt x="665062" y="49352"/>
                  </a:cubicBezTo>
                  <a:lnTo>
                    <a:pt x="717011" y="49352"/>
                  </a:lnTo>
                  <a:cubicBezTo>
                    <a:pt x="722205" y="5195"/>
                    <a:pt x="735193" y="0"/>
                    <a:pt x="750778" y="0"/>
                  </a:cubicBezTo>
                  <a:lnTo>
                    <a:pt x="844287" y="0"/>
                  </a:lnTo>
                  <a:cubicBezTo>
                    <a:pt x="865067" y="0"/>
                    <a:pt x="883249" y="36365"/>
                    <a:pt x="883249" y="111692"/>
                  </a:cubicBezTo>
                  <a:cubicBezTo>
                    <a:pt x="883249" y="187019"/>
                    <a:pt x="865067" y="223384"/>
                    <a:pt x="844287" y="223384"/>
                  </a:cubicBezTo>
                  <a:lnTo>
                    <a:pt x="750778" y="223384"/>
                  </a:lnTo>
                  <a:lnTo>
                    <a:pt x="750777" y="223384"/>
                  </a:lnTo>
                  <a:lnTo>
                    <a:pt x="748180" y="223384"/>
                  </a:lnTo>
                  <a:cubicBezTo>
                    <a:pt x="732596" y="223384"/>
                    <a:pt x="719608" y="218190"/>
                    <a:pt x="714413" y="174032"/>
                  </a:cubicBezTo>
                  <a:lnTo>
                    <a:pt x="665062" y="174032"/>
                  </a:lnTo>
                  <a:lnTo>
                    <a:pt x="659785" y="200372"/>
                  </a:lnTo>
                  <a:cubicBezTo>
                    <a:pt x="653210" y="220462"/>
                    <a:pt x="642982" y="223384"/>
                    <a:pt x="631293" y="223384"/>
                  </a:cubicBezTo>
                  <a:lnTo>
                    <a:pt x="532589" y="223384"/>
                  </a:lnTo>
                  <a:lnTo>
                    <a:pt x="532589" y="737686"/>
                  </a:lnTo>
                  <a:lnTo>
                    <a:pt x="529992" y="737686"/>
                  </a:lnTo>
                  <a:lnTo>
                    <a:pt x="529992" y="748076"/>
                  </a:lnTo>
                  <a:cubicBezTo>
                    <a:pt x="545576" y="750674"/>
                    <a:pt x="555967" y="763662"/>
                    <a:pt x="558564" y="781843"/>
                  </a:cubicBezTo>
                  <a:lnTo>
                    <a:pt x="581942" y="1355888"/>
                  </a:lnTo>
                  <a:cubicBezTo>
                    <a:pt x="584539" y="1410434"/>
                    <a:pt x="568954" y="1462384"/>
                    <a:pt x="537784" y="1501346"/>
                  </a:cubicBezTo>
                  <a:cubicBezTo>
                    <a:pt x="506614" y="1540309"/>
                    <a:pt x="514406" y="1563687"/>
                    <a:pt x="467652" y="1563687"/>
                  </a:cubicBezTo>
                  <a:cubicBezTo>
                    <a:pt x="420898" y="1563687"/>
                    <a:pt x="428690" y="1540309"/>
                    <a:pt x="397520" y="1501346"/>
                  </a:cubicBezTo>
                  <a:cubicBezTo>
                    <a:pt x="363753" y="1462384"/>
                    <a:pt x="348168" y="1407837"/>
                    <a:pt x="353363" y="1355888"/>
                  </a:cubicBezTo>
                  <a:lnTo>
                    <a:pt x="376740" y="781843"/>
                  </a:lnTo>
                  <a:cubicBezTo>
                    <a:pt x="376740" y="763662"/>
                    <a:pt x="389727" y="750674"/>
                    <a:pt x="405313" y="748076"/>
                  </a:cubicBezTo>
                  <a:lnTo>
                    <a:pt x="405313" y="225982"/>
                  </a:lnTo>
                  <a:lnTo>
                    <a:pt x="332583" y="225982"/>
                  </a:lnTo>
                  <a:lnTo>
                    <a:pt x="327389" y="223384"/>
                  </a:lnTo>
                  <a:cubicBezTo>
                    <a:pt x="241671" y="189617"/>
                    <a:pt x="197514" y="197409"/>
                    <a:pt x="114395" y="238969"/>
                  </a:cubicBezTo>
                  <a:lnTo>
                    <a:pt x="41665" y="277932"/>
                  </a:lnTo>
                  <a:cubicBezTo>
                    <a:pt x="39067" y="280529"/>
                    <a:pt x="33872" y="280529"/>
                    <a:pt x="28678" y="280529"/>
                  </a:cubicBezTo>
                  <a:cubicBezTo>
                    <a:pt x="18288" y="280529"/>
                    <a:pt x="7897" y="272737"/>
                    <a:pt x="2703" y="262346"/>
                  </a:cubicBezTo>
                  <a:cubicBezTo>
                    <a:pt x="106" y="257151"/>
                    <a:pt x="-544" y="251307"/>
                    <a:pt x="430" y="245788"/>
                  </a:cubicBezTo>
                  <a:lnTo>
                    <a:pt x="711" y="245238"/>
                  </a:lnTo>
                  <a:lnTo>
                    <a:pt x="430" y="243190"/>
                  </a:lnTo>
                  <a:cubicBezTo>
                    <a:pt x="1404" y="237670"/>
                    <a:pt x="4001" y="232475"/>
                    <a:pt x="7897" y="228579"/>
                  </a:cubicBezTo>
                  <a:lnTo>
                    <a:pt x="54653" y="176630"/>
                  </a:lnTo>
                  <a:cubicBezTo>
                    <a:pt x="145565" y="75327"/>
                    <a:pt x="207904" y="49352"/>
                    <a:pt x="335181"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562" name="Google Shape;3562;p95"/>
          <p:cNvGrpSpPr/>
          <p:nvPr/>
        </p:nvGrpSpPr>
        <p:grpSpPr>
          <a:xfrm>
            <a:off x="818308" y="4818299"/>
            <a:ext cx="427468" cy="206055"/>
            <a:chOff x="2633799" y="5558352"/>
            <a:chExt cx="1343817" cy="647769"/>
          </a:xfrm>
        </p:grpSpPr>
        <p:sp>
          <p:nvSpPr>
            <p:cNvPr id="3563" name="Google Shape;3563;p95"/>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64" name="Google Shape;3564;p95"/>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65" name="Google Shape;3565;p95"/>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66" name="Google Shape;3566;p95"/>
            <p:cNvSpPr/>
            <p:nvPr/>
          </p:nvSpPr>
          <p:spPr>
            <a:xfrm>
              <a:off x="3333216"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567" name="Google Shape;3567;p95"/>
          <p:cNvGrpSpPr/>
          <p:nvPr/>
        </p:nvGrpSpPr>
        <p:grpSpPr>
          <a:xfrm>
            <a:off x="1279563" y="4817763"/>
            <a:ext cx="426746" cy="206055"/>
            <a:chOff x="2633799" y="5558352"/>
            <a:chExt cx="1341545" cy="647769"/>
          </a:xfrm>
        </p:grpSpPr>
        <p:sp>
          <p:nvSpPr>
            <p:cNvPr id="3568" name="Google Shape;3568;p95"/>
            <p:cNvSpPr/>
            <p:nvPr/>
          </p:nvSpPr>
          <p:spPr>
            <a:xfrm>
              <a:off x="2633799"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69" name="Google Shape;3569;p95"/>
            <p:cNvSpPr/>
            <p:nvPr/>
          </p:nvSpPr>
          <p:spPr>
            <a:xfrm>
              <a:off x="3330944" y="5910921"/>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70" name="Google Shape;3570;p95"/>
            <p:cNvSpPr/>
            <p:nvPr/>
          </p:nvSpPr>
          <p:spPr>
            <a:xfrm>
              <a:off x="2636071" y="5558352"/>
              <a:ext cx="644400" cy="2952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74"/>
        <p:cNvGrpSpPr/>
        <p:nvPr/>
      </p:nvGrpSpPr>
      <p:grpSpPr>
        <a:xfrm>
          <a:off x="0" y="0"/>
          <a:ext cx="0" cy="0"/>
          <a:chOff x="0" y="0"/>
          <a:chExt cx="0" cy="0"/>
        </a:xfrm>
      </p:grpSpPr>
      <p:sp>
        <p:nvSpPr>
          <p:cNvPr id="3575" name="Google Shape;3575;p96"/>
          <p:cNvSpPr/>
          <p:nvPr/>
        </p:nvSpPr>
        <p:spPr>
          <a:xfrm flipH="1">
            <a:off x="545792" y="2377018"/>
            <a:ext cx="3724241" cy="2732965"/>
          </a:xfrm>
          <a:custGeom>
            <a:avLst/>
            <a:gdLst/>
            <a:ahLst/>
            <a:cxnLst/>
            <a:rect l="l" t="t" r="r" b="b"/>
            <a:pathLst>
              <a:path w="2304256" h="1690935" extrusionOk="0">
                <a:moveTo>
                  <a:pt x="2302739" y="0"/>
                </a:moveTo>
                <a:lnTo>
                  <a:pt x="270214" y="0"/>
                </a:lnTo>
                <a:lnTo>
                  <a:pt x="270214" y="25876"/>
                </a:lnTo>
                <a:lnTo>
                  <a:pt x="266297" y="60666"/>
                </a:lnTo>
                <a:lnTo>
                  <a:pt x="254549" y="96265"/>
                </a:lnTo>
                <a:lnTo>
                  <a:pt x="233402" y="139146"/>
                </a:lnTo>
                <a:lnTo>
                  <a:pt x="207556" y="178790"/>
                </a:lnTo>
                <a:lnTo>
                  <a:pt x="179359" y="213579"/>
                </a:lnTo>
                <a:lnTo>
                  <a:pt x="149597" y="249179"/>
                </a:lnTo>
                <a:lnTo>
                  <a:pt x="118268" y="281542"/>
                </a:lnTo>
                <a:lnTo>
                  <a:pt x="86938" y="313904"/>
                </a:lnTo>
                <a:lnTo>
                  <a:pt x="57176" y="349503"/>
                </a:lnTo>
                <a:lnTo>
                  <a:pt x="46994" y="359212"/>
                </a:lnTo>
                <a:lnTo>
                  <a:pt x="34462" y="371348"/>
                </a:lnTo>
                <a:lnTo>
                  <a:pt x="21148" y="385911"/>
                </a:lnTo>
                <a:lnTo>
                  <a:pt x="10182" y="400475"/>
                </a:lnTo>
                <a:lnTo>
                  <a:pt x="3134" y="418274"/>
                </a:lnTo>
                <a:lnTo>
                  <a:pt x="0" y="437691"/>
                </a:lnTo>
                <a:lnTo>
                  <a:pt x="3916" y="457918"/>
                </a:lnTo>
                <a:lnTo>
                  <a:pt x="14099" y="477336"/>
                </a:lnTo>
                <a:lnTo>
                  <a:pt x="31329" y="493517"/>
                </a:lnTo>
                <a:lnTo>
                  <a:pt x="50910" y="504844"/>
                </a:lnTo>
                <a:lnTo>
                  <a:pt x="75190" y="515362"/>
                </a:lnTo>
                <a:lnTo>
                  <a:pt x="101037" y="524261"/>
                </a:lnTo>
                <a:lnTo>
                  <a:pt x="126883" y="533162"/>
                </a:lnTo>
                <a:lnTo>
                  <a:pt x="151947" y="542060"/>
                </a:lnTo>
                <a:lnTo>
                  <a:pt x="176227" y="552579"/>
                </a:lnTo>
                <a:lnTo>
                  <a:pt x="198157" y="563906"/>
                </a:lnTo>
                <a:lnTo>
                  <a:pt x="213822" y="578469"/>
                </a:lnTo>
                <a:lnTo>
                  <a:pt x="209123" y="597886"/>
                </a:lnTo>
                <a:lnTo>
                  <a:pt x="200507" y="615686"/>
                </a:lnTo>
                <a:lnTo>
                  <a:pt x="191891" y="634295"/>
                </a:lnTo>
                <a:lnTo>
                  <a:pt x="182493" y="652094"/>
                </a:lnTo>
                <a:lnTo>
                  <a:pt x="173877" y="669893"/>
                </a:lnTo>
                <a:lnTo>
                  <a:pt x="167611" y="687693"/>
                </a:lnTo>
                <a:lnTo>
                  <a:pt x="165262" y="703874"/>
                </a:lnTo>
                <a:lnTo>
                  <a:pt x="166828" y="721673"/>
                </a:lnTo>
                <a:lnTo>
                  <a:pt x="175443" y="737855"/>
                </a:lnTo>
                <a:lnTo>
                  <a:pt x="191108" y="754036"/>
                </a:lnTo>
                <a:lnTo>
                  <a:pt x="213822" y="770218"/>
                </a:lnTo>
                <a:lnTo>
                  <a:pt x="209123" y="783163"/>
                </a:lnTo>
                <a:lnTo>
                  <a:pt x="202073" y="796108"/>
                </a:lnTo>
                <a:lnTo>
                  <a:pt x="196591" y="811480"/>
                </a:lnTo>
                <a:lnTo>
                  <a:pt x="195024" y="827661"/>
                </a:lnTo>
                <a:lnTo>
                  <a:pt x="198157" y="843843"/>
                </a:lnTo>
                <a:lnTo>
                  <a:pt x="206773" y="858406"/>
                </a:lnTo>
                <a:lnTo>
                  <a:pt x="217738" y="869733"/>
                </a:lnTo>
                <a:lnTo>
                  <a:pt x="231836" y="880250"/>
                </a:lnTo>
                <a:lnTo>
                  <a:pt x="245934" y="887532"/>
                </a:lnTo>
                <a:lnTo>
                  <a:pt x="259249" y="896432"/>
                </a:lnTo>
                <a:lnTo>
                  <a:pt x="271781" y="908568"/>
                </a:lnTo>
                <a:lnTo>
                  <a:pt x="278829" y="921513"/>
                </a:lnTo>
                <a:lnTo>
                  <a:pt x="285878" y="944976"/>
                </a:lnTo>
                <a:lnTo>
                  <a:pt x="285878" y="971675"/>
                </a:lnTo>
                <a:lnTo>
                  <a:pt x="283529" y="996756"/>
                </a:lnTo>
                <a:lnTo>
                  <a:pt x="277263" y="1022646"/>
                </a:lnTo>
                <a:lnTo>
                  <a:pt x="271781" y="1047727"/>
                </a:lnTo>
                <a:lnTo>
                  <a:pt x="267865" y="1070381"/>
                </a:lnTo>
                <a:lnTo>
                  <a:pt x="264732" y="1102744"/>
                </a:lnTo>
                <a:lnTo>
                  <a:pt x="267865" y="1131870"/>
                </a:lnTo>
                <a:lnTo>
                  <a:pt x="276480" y="1158569"/>
                </a:lnTo>
                <a:lnTo>
                  <a:pt x="287445" y="1182033"/>
                </a:lnTo>
                <a:lnTo>
                  <a:pt x="303109" y="1200640"/>
                </a:lnTo>
                <a:lnTo>
                  <a:pt x="323474" y="1218440"/>
                </a:lnTo>
                <a:lnTo>
                  <a:pt x="343054" y="1233004"/>
                </a:lnTo>
                <a:lnTo>
                  <a:pt x="365767" y="1245140"/>
                </a:lnTo>
                <a:lnTo>
                  <a:pt x="388482" y="1255658"/>
                </a:lnTo>
                <a:lnTo>
                  <a:pt x="411195" y="1261321"/>
                </a:lnTo>
                <a:lnTo>
                  <a:pt x="452706" y="1268603"/>
                </a:lnTo>
                <a:lnTo>
                  <a:pt x="496567" y="1271839"/>
                </a:lnTo>
                <a:lnTo>
                  <a:pt x="542777" y="1270221"/>
                </a:lnTo>
                <a:lnTo>
                  <a:pt x="588205" y="1265367"/>
                </a:lnTo>
                <a:lnTo>
                  <a:pt x="633632" y="1259702"/>
                </a:lnTo>
                <a:lnTo>
                  <a:pt x="676710" y="1250803"/>
                </a:lnTo>
                <a:lnTo>
                  <a:pt x="715087" y="1240286"/>
                </a:lnTo>
                <a:lnTo>
                  <a:pt x="748766" y="1228958"/>
                </a:lnTo>
                <a:lnTo>
                  <a:pt x="762864" y="1224104"/>
                </a:lnTo>
                <a:lnTo>
                  <a:pt x="781662" y="1218440"/>
                </a:lnTo>
                <a:lnTo>
                  <a:pt x="802025" y="1212777"/>
                </a:lnTo>
                <a:lnTo>
                  <a:pt x="823173" y="1207113"/>
                </a:lnTo>
                <a:lnTo>
                  <a:pt x="845886" y="1203877"/>
                </a:lnTo>
                <a:lnTo>
                  <a:pt x="868600" y="1202259"/>
                </a:lnTo>
                <a:lnTo>
                  <a:pt x="888180" y="1205495"/>
                </a:lnTo>
                <a:lnTo>
                  <a:pt x="905412" y="1212777"/>
                </a:lnTo>
                <a:lnTo>
                  <a:pt x="921076" y="1227340"/>
                </a:lnTo>
                <a:lnTo>
                  <a:pt x="935175" y="1250803"/>
                </a:lnTo>
                <a:lnTo>
                  <a:pt x="948489" y="1280738"/>
                </a:lnTo>
                <a:lnTo>
                  <a:pt x="961021" y="1315528"/>
                </a:lnTo>
                <a:lnTo>
                  <a:pt x="971203" y="1355173"/>
                </a:lnTo>
                <a:lnTo>
                  <a:pt x="981385" y="1396435"/>
                </a:lnTo>
                <a:lnTo>
                  <a:pt x="990000" y="1439316"/>
                </a:lnTo>
                <a:lnTo>
                  <a:pt x="997832" y="1483005"/>
                </a:lnTo>
                <a:lnTo>
                  <a:pt x="1005665" y="1525886"/>
                </a:lnTo>
                <a:lnTo>
                  <a:pt x="1011148" y="1565530"/>
                </a:lnTo>
                <a:lnTo>
                  <a:pt x="1018196" y="1602747"/>
                </a:lnTo>
                <a:lnTo>
                  <a:pt x="1023680" y="1633491"/>
                </a:lnTo>
                <a:lnTo>
                  <a:pt x="1028379" y="1660191"/>
                </a:lnTo>
                <a:lnTo>
                  <a:pt x="1134898" y="1678799"/>
                </a:lnTo>
                <a:lnTo>
                  <a:pt x="1242983" y="1689317"/>
                </a:lnTo>
                <a:lnTo>
                  <a:pt x="1354201" y="1690935"/>
                </a:lnTo>
                <a:lnTo>
                  <a:pt x="1467769" y="1685272"/>
                </a:lnTo>
                <a:lnTo>
                  <a:pt x="1585253" y="1669090"/>
                </a:lnTo>
                <a:lnTo>
                  <a:pt x="1705871" y="1646436"/>
                </a:lnTo>
                <a:lnTo>
                  <a:pt x="1829621" y="1615692"/>
                </a:lnTo>
                <a:lnTo>
                  <a:pt x="1959636" y="1577666"/>
                </a:lnTo>
                <a:lnTo>
                  <a:pt x="2093568" y="1533168"/>
                </a:lnTo>
                <a:lnTo>
                  <a:pt x="2078686" y="1496759"/>
                </a:lnTo>
                <a:lnTo>
                  <a:pt x="2064589" y="1455497"/>
                </a:lnTo>
                <a:lnTo>
                  <a:pt x="2052057" y="1410189"/>
                </a:lnTo>
                <a:lnTo>
                  <a:pt x="2039525" y="1365691"/>
                </a:lnTo>
                <a:lnTo>
                  <a:pt x="2027777" y="1326046"/>
                </a:lnTo>
                <a:lnTo>
                  <a:pt x="2015246" y="1293683"/>
                </a:lnTo>
                <a:lnTo>
                  <a:pt x="2006630" y="1271839"/>
                </a:lnTo>
                <a:lnTo>
                  <a:pt x="1996448" y="1241903"/>
                </a:lnTo>
                <a:lnTo>
                  <a:pt x="1986266" y="1207922"/>
                </a:lnTo>
                <a:lnTo>
                  <a:pt x="1975300" y="1169896"/>
                </a:lnTo>
                <a:lnTo>
                  <a:pt x="1965119" y="1130252"/>
                </a:lnTo>
                <a:lnTo>
                  <a:pt x="1954937" y="1088990"/>
                </a:lnTo>
                <a:lnTo>
                  <a:pt x="1946321" y="1047727"/>
                </a:lnTo>
                <a:lnTo>
                  <a:pt x="1940839" y="1009701"/>
                </a:lnTo>
                <a:lnTo>
                  <a:pt x="1936923" y="973293"/>
                </a:lnTo>
                <a:lnTo>
                  <a:pt x="1935356" y="943358"/>
                </a:lnTo>
                <a:lnTo>
                  <a:pt x="1936923" y="918276"/>
                </a:lnTo>
                <a:lnTo>
                  <a:pt x="1949455" y="865687"/>
                </a:lnTo>
                <a:lnTo>
                  <a:pt x="1965119" y="817143"/>
                </a:lnTo>
                <a:lnTo>
                  <a:pt x="1984700" y="771026"/>
                </a:lnTo>
                <a:lnTo>
                  <a:pt x="2008980" y="730573"/>
                </a:lnTo>
                <a:lnTo>
                  <a:pt x="2045008" y="680412"/>
                </a:lnTo>
                <a:lnTo>
                  <a:pt x="2081820" y="630249"/>
                </a:lnTo>
                <a:lnTo>
                  <a:pt x="2118631" y="581705"/>
                </a:lnTo>
                <a:lnTo>
                  <a:pt x="2156226" y="529925"/>
                </a:lnTo>
                <a:lnTo>
                  <a:pt x="2189904" y="477336"/>
                </a:lnTo>
                <a:lnTo>
                  <a:pt x="2222800" y="423128"/>
                </a:lnTo>
                <a:lnTo>
                  <a:pt x="2250214" y="364066"/>
                </a:lnTo>
                <a:lnTo>
                  <a:pt x="2272927" y="300959"/>
                </a:lnTo>
                <a:lnTo>
                  <a:pt x="2290158" y="227334"/>
                </a:lnTo>
                <a:lnTo>
                  <a:pt x="2299557" y="152091"/>
                </a:lnTo>
                <a:lnTo>
                  <a:pt x="2304256" y="7522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
        <p:nvSpPr>
          <p:cNvPr id="3576" name="Google Shape;3576;p96"/>
          <p:cNvSpPr/>
          <p:nvPr/>
        </p:nvSpPr>
        <p:spPr>
          <a:xfrm flipH="1">
            <a:off x="545790" y="1507333"/>
            <a:ext cx="3281990" cy="883867"/>
          </a:xfrm>
          <a:custGeom>
            <a:avLst/>
            <a:gdLst/>
            <a:ahLst/>
            <a:cxnLst/>
            <a:rect l="l" t="t" r="r" b="b"/>
            <a:pathLst>
              <a:path w="3495477" h="941361" extrusionOk="0">
                <a:moveTo>
                  <a:pt x="2573224" y="0"/>
                </a:moveTo>
                <a:cubicBezTo>
                  <a:pt x="2573224" y="0"/>
                  <a:pt x="2573224" y="0"/>
                  <a:pt x="2820155" y="0"/>
                </a:cubicBezTo>
                <a:cubicBezTo>
                  <a:pt x="2820155" y="0"/>
                  <a:pt x="2820155" y="0"/>
                  <a:pt x="2820155" y="337957"/>
                </a:cubicBezTo>
                <a:cubicBezTo>
                  <a:pt x="2820155" y="337957"/>
                  <a:pt x="2820155" y="337957"/>
                  <a:pt x="3000898" y="337957"/>
                </a:cubicBezTo>
                <a:cubicBezTo>
                  <a:pt x="3000898" y="337957"/>
                  <a:pt x="3000898" y="337957"/>
                  <a:pt x="3000898" y="642629"/>
                </a:cubicBezTo>
                <a:cubicBezTo>
                  <a:pt x="3000898" y="642629"/>
                  <a:pt x="3000898" y="642629"/>
                  <a:pt x="3146003" y="642629"/>
                </a:cubicBezTo>
                <a:cubicBezTo>
                  <a:pt x="3146003" y="642629"/>
                  <a:pt x="3146003" y="642629"/>
                  <a:pt x="3146003" y="540218"/>
                </a:cubicBezTo>
                <a:cubicBezTo>
                  <a:pt x="3146003" y="540218"/>
                  <a:pt x="3146003" y="540218"/>
                  <a:pt x="3344565" y="540218"/>
                </a:cubicBezTo>
                <a:cubicBezTo>
                  <a:pt x="3344565" y="540218"/>
                  <a:pt x="3344565" y="540218"/>
                  <a:pt x="3344565" y="168978"/>
                </a:cubicBezTo>
                <a:cubicBezTo>
                  <a:pt x="3344565" y="168978"/>
                  <a:pt x="3344565" y="168978"/>
                  <a:pt x="3410077" y="168978"/>
                </a:cubicBezTo>
                <a:lnTo>
                  <a:pt x="3495477" y="168978"/>
                </a:lnTo>
                <a:lnTo>
                  <a:pt x="3495477" y="941361"/>
                </a:lnTo>
                <a:lnTo>
                  <a:pt x="0" y="941361"/>
                </a:lnTo>
                <a:lnTo>
                  <a:pt x="0" y="919498"/>
                </a:lnTo>
                <a:lnTo>
                  <a:pt x="0" y="762962"/>
                </a:lnTo>
                <a:lnTo>
                  <a:pt x="54708" y="762962"/>
                </a:lnTo>
                <a:cubicBezTo>
                  <a:pt x="80045" y="762962"/>
                  <a:pt x="109002" y="762962"/>
                  <a:pt x="142096" y="762962"/>
                </a:cubicBezTo>
                <a:cubicBezTo>
                  <a:pt x="142096" y="762962"/>
                  <a:pt x="142096" y="762962"/>
                  <a:pt x="142096" y="199702"/>
                </a:cubicBezTo>
                <a:cubicBezTo>
                  <a:pt x="142096" y="199702"/>
                  <a:pt x="142096" y="199702"/>
                  <a:pt x="317748" y="199702"/>
                </a:cubicBezTo>
                <a:cubicBezTo>
                  <a:pt x="317748" y="199702"/>
                  <a:pt x="317748" y="199702"/>
                  <a:pt x="317748" y="665672"/>
                </a:cubicBezTo>
                <a:cubicBezTo>
                  <a:pt x="327931" y="637509"/>
                  <a:pt x="355933" y="576062"/>
                  <a:pt x="383936" y="576062"/>
                </a:cubicBezTo>
                <a:cubicBezTo>
                  <a:pt x="424667" y="576062"/>
                  <a:pt x="462852" y="678473"/>
                  <a:pt x="462852" y="678473"/>
                </a:cubicBezTo>
                <a:cubicBezTo>
                  <a:pt x="462852" y="678473"/>
                  <a:pt x="495946" y="576062"/>
                  <a:pt x="534131" y="576062"/>
                </a:cubicBezTo>
                <a:cubicBezTo>
                  <a:pt x="572317" y="576062"/>
                  <a:pt x="613048" y="678473"/>
                  <a:pt x="613048" y="678473"/>
                </a:cubicBezTo>
                <a:cubicBezTo>
                  <a:pt x="613048" y="678473"/>
                  <a:pt x="646141" y="576062"/>
                  <a:pt x="684326" y="576062"/>
                </a:cubicBezTo>
                <a:cubicBezTo>
                  <a:pt x="722512" y="576062"/>
                  <a:pt x="763243" y="678473"/>
                  <a:pt x="763243" y="678473"/>
                </a:cubicBezTo>
                <a:cubicBezTo>
                  <a:pt x="763243" y="678473"/>
                  <a:pt x="763243" y="678473"/>
                  <a:pt x="763243" y="701515"/>
                </a:cubicBezTo>
                <a:cubicBezTo>
                  <a:pt x="763243" y="701515"/>
                  <a:pt x="763243" y="701515"/>
                  <a:pt x="834522" y="701515"/>
                </a:cubicBezTo>
                <a:cubicBezTo>
                  <a:pt x="834522" y="701515"/>
                  <a:pt x="834522" y="701515"/>
                  <a:pt x="834522" y="629828"/>
                </a:cubicBezTo>
                <a:cubicBezTo>
                  <a:pt x="783608" y="619587"/>
                  <a:pt x="745423" y="573502"/>
                  <a:pt x="745423" y="519736"/>
                </a:cubicBezTo>
                <a:cubicBezTo>
                  <a:pt x="745423" y="465970"/>
                  <a:pt x="783608" y="419886"/>
                  <a:pt x="834522" y="409644"/>
                </a:cubicBezTo>
                <a:cubicBezTo>
                  <a:pt x="834522" y="409644"/>
                  <a:pt x="834522" y="409644"/>
                  <a:pt x="834522" y="284191"/>
                </a:cubicBezTo>
                <a:cubicBezTo>
                  <a:pt x="834522" y="284191"/>
                  <a:pt x="834522" y="284191"/>
                  <a:pt x="880344" y="284191"/>
                </a:cubicBezTo>
                <a:cubicBezTo>
                  <a:pt x="880344" y="284191"/>
                  <a:pt x="880344" y="284191"/>
                  <a:pt x="880344" y="409644"/>
                </a:cubicBezTo>
                <a:cubicBezTo>
                  <a:pt x="931258" y="419886"/>
                  <a:pt x="969443" y="465970"/>
                  <a:pt x="969443" y="519736"/>
                </a:cubicBezTo>
                <a:cubicBezTo>
                  <a:pt x="969443" y="576062"/>
                  <a:pt x="931258" y="619587"/>
                  <a:pt x="880344" y="629828"/>
                </a:cubicBezTo>
                <a:cubicBezTo>
                  <a:pt x="880344" y="629828"/>
                  <a:pt x="880344" y="629828"/>
                  <a:pt x="880344" y="701515"/>
                </a:cubicBezTo>
                <a:cubicBezTo>
                  <a:pt x="880344" y="701515"/>
                  <a:pt x="880344" y="701515"/>
                  <a:pt x="941440" y="701515"/>
                </a:cubicBezTo>
                <a:cubicBezTo>
                  <a:pt x="941440" y="701515"/>
                  <a:pt x="941440" y="701515"/>
                  <a:pt x="941440" y="627268"/>
                </a:cubicBezTo>
                <a:cubicBezTo>
                  <a:pt x="941440" y="627268"/>
                  <a:pt x="941440" y="627268"/>
                  <a:pt x="1017811" y="627268"/>
                </a:cubicBezTo>
                <a:cubicBezTo>
                  <a:pt x="1017811" y="627268"/>
                  <a:pt x="1017811" y="627268"/>
                  <a:pt x="1017811" y="529977"/>
                </a:cubicBezTo>
                <a:cubicBezTo>
                  <a:pt x="1017811" y="529977"/>
                  <a:pt x="1017811" y="529977"/>
                  <a:pt x="1183281" y="529977"/>
                </a:cubicBezTo>
                <a:cubicBezTo>
                  <a:pt x="1183281" y="529977"/>
                  <a:pt x="1183281" y="529977"/>
                  <a:pt x="1183281" y="250907"/>
                </a:cubicBezTo>
                <a:cubicBezTo>
                  <a:pt x="1183281" y="250907"/>
                  <a:pt x="1183281" y="250907"/>
                  <a:pt x="1404755" y="250907"/>
                </a:cubicBezTo>
                <a:cubicBezTo>
                  <a:pt x="1404755" y="250907"/>
                  <a:pt x="1404755" y="250907"/>
                  <a:pt x="1404755" y="535097"/>
                </a:cubicBezTo>
                <a:cubicBezTo>
                  <a:pt x="1404755" y="535097"/>
                  <a:pt x="1404755" y="535097"/>
                  <a:pt x="1631321" y="535097"/>
                </a:cubicBezTo>
                <a:cubicBezTo>
                  <a:pt x="1631321" y="535097"/>
                  <a:pt x="1631321" y="535097"/>
                  <a:pt x="1631321" y="358439"/>
                </a:cubicBezTo>
                <a:cubicBezTo>
                  <a:pt x="1631321" y="358439"/>
                  <a:pt x="1631321" y="358439"/>
                  <a:pt x="1880797" y="358439"/>
                </a:cubicBezTo>
                <a:cubicBezTo>
                  <a:pt x="1880797" y="358439"/>
                  <a:pt x="1880797" y="358439"/>
                  <a:pt x="1880797" y="529977"/>
                </a:cubicBezTo>
                <a:cubicBezTo>
                  <a:pt x="1880797" y="529977"/>
                  <a:pt x="1880797" y="529977"/>
                  <a:pt x="2069179" y="529977"/>
                </a:cubicBezTo>
                <a:cubicBezTo>
                  <a:pt x="2069179" y="529977"/>
                  <a:pt x="2069179" y="529977"/>
                  <a:pt x="2069179" y="448048"/>
                </a:cubicBezTo>
                <a:cubicBezTo>
                  <a:pt x="2069179" y="448048"/>
                  <a:pt x="2069179" y="448048"/>
                  <a:pt x="2196463" y="450608"/>
                </a:cubicBezTo>
                <a:cubicBezTo>
                  <a:pt x="2196463" y="450608"/>
                  <a:pt x="2196463" y="450608"/>
                  <a:pt x="2196463" y="378921"/>
                </a:cubicBezTo>
                <a:cubicBezTo>
                  <a:pt x="2196463" y="378921"/>
                  <a:pt x="2196463" y="378921"/>
                  <a:pt x="2326293" y="378921"/>
                </a:cubicBezTo>
                <a:cubicBezTo>
                  <a:pt x="2326293" y="378921"/>
                  <a:pt x="2326293" y="378921"/>
                  <a:pt x="2326293" y="445488"/>
                </a:cubicBezTo>
                <a:cubicBezTo>
                  <a:pt x="2326293" y="445488"/>
                  <a:pt x="2326293" y="445488"/>
                  <a:pt x="2451031" y="445488"/>
                </a:cubicBezTo>
                <a:cubicBezTo>
                  <a:pt x="2451031" y="445488"/>
                  <a:pt x="2451031" y="445488"/>
                  <a:pt x="2451031" y="371240"/>
                </a:cubicBezTo>
                <a:cubicBezTo>
                  <a:pt x="2451031" y="371240"/>
                  <a:pt x="2451031" y="371240"/>
                  <a:pt x="2573224" y="373801"/>
                </a:cubicBezTo>
                <a:cubicBezTo>
                  <a:pt x="2573224" y="373801"/>
                  <a:pt x="2573224" y="373801"/>
                  <a:pt x="257322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3577" name="Google Shape;3577;p96"/>
          <p:cNvGrpSpPr/>
          <p:nvPr/>
        </p:nvGrpSpPr>
        <p:grpSpPr>
          <a:xfrm>
            <a:off x="232294" y="490717"/>
            <a:ext cx="1920654" cy="1900483"/>
            <a:chOff x="3175" y="1588"/>
            <a:chExt cx="4686300" cy="4637087"/>
          </a:xfrm>
        </p:grpSpPr>
        <p:sp>
          <p:nvSpPr>
            <p:cNvPr id="3578" name="Google Shape;3578;p96"/>
            <p:cNvSpPr/>
            <p:nvPr/>
          </p:nvSpPr>
          <p:spPr>
            <a:xfrm>
              <a:off x="1106488" y="3094038"/>
              <a:ext cx="98425" cy="13366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79" name="Google Shape;3579;p96"/>
            <p:cNvSpPr/>
            <p:nvPr/>
          </p:nvSpPr>
          <p:spPr>
            <a:xfrm>
              <a:off x="1450975" y="3094038"/>
              <a:ext cx="85725" cy="13366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0" name="Google Shape;3580;p96"/>
            <p:cNvSpPr/>
            <p:nvPr/>
          </p:nvSpPr>
          <p:spPr>
            <a:xfrm>
              <a:off x="1147763" y="3148013"/>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1" name="Google Shape;3581;p96"/>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2" name="Google Shape;3582;p96"/>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3" name="Google Shape;3583;p96"/>
            <p:cNvSpPr/>
            <p:nvPr/>
          </p:nvSpPr>
          <p:spPr>
            <a:xfrm>
              <a:off x="1147763" y="344170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4" name="Google Shape;3584;p96"/>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5" name="Google Shape;3585;p96"/>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6" name="Google Shape;3586;p96"/>
            <p:cNvSpPr/>
            <p:nvPr/>
          </p:nvSpPr>
          <p:spPr>
            <a:xfrm>
              <a:off x="1147763" y="373380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7" name="Google Shape;3587;p96"/>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8" name="Google Shape;3588;p96"/>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9" name="Google Shape;3589;p96"/>
            <p:cNvSpPr/>
            <p:nvPr/>
          </p:nvSpPr>
          <p:spPr>
            <a:xfrm>
              <a:off x="1147763" y="4027488"/>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0" name="Google Shape;3590;p96"/>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1" name="Google Shape;3591;p96"/>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2" name="Google Shape;3592;p96"/>
            <p:cNvSpPr/>
            <p:nvPr/>
          </p:nvSpPr>
          <p:spPr>
            <a:xfrm>
              <a:off x="1106488" y="1897063"/>
              <a:ext cx="98425" cy="128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3" name="Google Shape;3593;p96"/>
            <p:cNvSpPr/>
            <p:nvPr/>
          </p:nvSpPr>
          <p:spPr>
            <a:xfrm>
              <a:off x="1450975" y="1897063"/>
              <a:ext cx="85725" cy="128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4" name="Google Shape;3594;p96"/>
            <p:cNvSpPr/>
            <p:nvPr/>
          </p:nvSpPr>
          <p:spPr>
            <a:xfrm>
              <a:off x="1147763" y="1897063"/>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5" name="Google Shape;3595;p96"/>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6" name="Google Shape;3596;p96"/>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7" name="Google Shape;3597;p96"/>
            <p:cNvSpPr/>
            <p:nvPr/>
          </p:nvSpPr>
          <p:spPr>
            <a:xfrm>
              <a:off x="1147763" y="2189163"/>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8" name="Google Shape;3598;p96"/>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9" name="Google Shape;3599;p96"/>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0" name="Google Shape;3600;p96"/>
            <p:cNvSpPr/>
            <p:nvPr/>
          </p:nvSpPr>
          <p:spPr>
            <a:xfrm>
              <a:off x="1147763" y="248285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1" name="Google Shape;3601;p96"/>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2" name="Google Shape;3602;p96"/>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3" name="Google Shape;3603;p96"/>
            <p:cNvSpPr/>
            <p:nvPr/>
          </p:nvSpPr>
          <p:spPr>
            <a:xfrm>
              <a:off x="1147763" y="277495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4" name="Google Shape;3604;p96"/>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5" name="Google Shape;3605;p96"/>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6" name="Google Shape;3606;p96"/>
            <p:cNvSpPr/>
            <p:nvPr/>
          </p:nvSpPr>
          <p:spPr>
            <a:xfrm>
              <a:off x="1179513" y="919163"/>
              <a:ext cx="44450" cy="9810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7" name="Google Shape;3607;p96"/>
            <p:cNvSpPr/>
            <p:nvPr/>
          </p:nvSpPr>
          <p:spPr>
            <a:xfrm>
              <a:off x="1412875" y="919163"/>
              <a:ext cx="53975" cy="9810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8" name="Google Shape;3608;p96"/>
            <p:cNvSpPr/>
            <p:nvPr/>
          </p:nvSpPr>
          <p:spPr>
            <a:xfrm>
              <a:off x="1179513" y="915988"/>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9" name="Google Shape;3609;p96"/>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0" name="Google Shape;3610;p96"/>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1" name="Google Shape;3611;p96"/>
            <p:cNvSpPr/>
            <p:nvPr/>
          </p:nvSpPr>
          <p:spPr>
            <a:xfrm>
              <a:off x="1179513" y="1141413"/>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2" name="Google Shape;3612;p96"/>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3" name="Google Shape;3613;p96"/>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4" name="Google Shape;3614;p96"/>
            <p:cNvSpPr/>
            <p:nvPr/>
          </p:nvSpPr>
          <p:spPr>
            <a:xfrm>
              <a:off x="1179513" y="1365250"/>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5" name="Google Shape;3615;p96"/>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6" name="Google Shape;3616;p96"/>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7" name="Google Shape;3617;p96"/>
            <p:cNvSpPr/>
            <p:nvPr/>
          </p:nvSpPr>
          <p:spPr>
            <a:xfrm>
              <a:off x="1179513" y="1590675"/>
              <a:ext cx="274638"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8" name="Google Shape;3618;p96"/>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9" name="Google Shape;3619;p96"/>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0" name="Google Shape;3620;p96"/>
            <p:cNvSpPr/>
            <p:nvPr/>
          </p:nvSpPr>
          <p:spPr>
            <a:xfrm>
              <a:off x="1182688" y="217488"/>
              <a:ext cx="44450" cy="7461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1" name="Google Shape;3621;p96"/>
            <p:cNvSpPr/>
            <p:nvPr/>
          </p:nvSpPr>
          <p:spPr>
            <a:xfrm>
              <a:off x="1416050" y="217488"/>
              <a:ext cx="53975" cy="7461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2" name="Google Shape;3622;p96"/>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3" name="Google Shape;3623;p96"/>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4" name="Google Shape;3624;p96"/>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5" name="Google Shape;3625;p96"/>
            <p:cNvSpPr/>
            <p:nvPr/>
          </p:nvSpPr>
          <p:spPr>
            <a:xfrm>
              <a:off x="1182688" y="431800"/>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6" name="Google Shape;3626;p96"/>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7" name="Google Shape;3627;p96"/>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8" name="Google Shape;3628;p96"/>
            <p:cNvSpPr/>
            <p:nvPr/>
          </p:nvSpPr>
          <p:spPr>
            <a:xfrm>
              <a:off x="1182688" y="654050"/>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9" name="Google Shape;3629;p96"/>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0" name="Google Shape;3630;p96"/>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1" name="Google Shape;3631;p96"/>
            <p:cNvSpPr/>
            <p:nvPr/>
          </p:nvSpPr>
          <p:spPr>
            <a:xfrm>
              <a:off x="398463" y="755650"/>
              <a:ext cx="825500"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2" name="Google Shape;3632;p96"/>
            <p:cNvSpPr/>
            <p:nvPr/>
          </p:nvSpPr>
          <p:spPr>
            <a:xfrm>
              <a:off x="398463" y="950913"/>
              <a:ext cx="825500"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3" name="Google Shape;3633;p96"/>
            <p:cNvSpPr/>
            <p:nvPr/>
          </p:nvSpPr>
          <p:spPr>
            <a:xfrm>
              <a:off x="1185863"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4" name="Google Shape;3634;p96"/>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5" name="Google Shape;3635;p96"/>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6" name="Google Shape;3636;p96"/>
            <p:cNvSpPr/>
            <p:nvPr/>
          </p:nvSpPr>
          <p:spPr>
            <a:xfrm>
              <a:off x="996950" y="755650"/>
              <a:ext cx="39688"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7" name="Google Shape;3637;p96"/>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8" name="Google Shape;3638;p96"/>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9" name="Google Shape;3639;p96"/>
            <p:cNvSpPr/>
            <p:nvPr/>
          </p:nvSpPr>
          <p:spPr>
            <a:xfrm>
              <a:off x="806450"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0" name="Google Shape;3640;p96"/>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1" name="Google Shape;3641;p96"/>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2" name="Google Shape;3642;p96"/>
            <p:cNvSpPr/>
            <p:nvPr/>
          </p:nvSpPr>
          <p:spPr>
            <a:xfrm>
              <a:off x="617538" y="755650"/>
              <a:ext cx="42863"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3" name="Google Shape;3643;p96"/>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4" name="Google Shape;3644;p96"/>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5" name="Google Shape;3645;p96"/>
            <p:cNvSpPr/>
            <p:nvPr/>
          </p:nvSpPr>
          <p:spPr>
            <a:xfrm>
              <a:off x="1504950" y="755650"/>
              <a:ext cx="822325"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6" name="Google Shape;3646;p96"/>
            <p:cNvSpPr/>
            <p:nvPr/>
          </p:nvSpPr>
          <p:spPr>
            <a:xfrm>
              <a:off x="1504950" y="950913"/>
              <a:ext cx="822325"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7" name="Google Shape;3647;p96"/>
            <p:cNvSpPr/>
            <p:nvPr/>
          </p:nvSpPr>
          <p:spPr>
            <a:xfrm>
              <a:off x="2292350"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8" name="Google Shape;3648;p96"/>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9" name="Google Shape;3649;p96"/>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0" name="Google Shape;3650;p96"/>
            <p:cNvSpPr/>
            <p:nvPr/>
          </p:nvSpPr>
          <p:spPr>
            <a:xfrm>
              <a:off x="2100263"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1" name="Google Shape;3651;p96"/>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2" name="Google Shape;3652;p96"/>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3" name="Google Shape;3653;p96"/>
            <p:cNvSpPr/>
            <p:nvPr/>
          </p:nvSpPr>
          <p:spPr>
            <a:xfrm>
              <a:off x="1912938"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4" name="Google Shape;3654;p96"/>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5" name="Google Shape;3655;p96"/>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6" name="Google Shape;3656;p96"/>
            <p:cNvSpPr/>
            <p:nvPr/>
          </p:nvSpPr>
          <p:spPr>
            <a:xfrm>
              <a:off x="1724025"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7" name="Google Shape;3657;p96"/>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8" name="Google Shape;3658;p96"/>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9" name="Google Shape;3659;p96"/>
            <p:cNvSpPr/>
            <p:nvPr/>
          </p:nvSpPr>
          <p:spPr>
            <a:xfrm>
              <a:off x="2266950" y="755650"/>
              <a:ext cx="825500"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0" name="Google Shape;3660;p9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1" name="Google Shape;3661;p9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2" name="Google Shape;3662;p96"/>
            <p:cNvSpPr/>
            <p:nvPr/>
          </p:nvSpPr>
          <p:spPr>
            <a:xfrm>
              <a:off x="3054350"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3" name="Google Shape;3663;p96"/>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4" name="Google Shape;3664;p96"/>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5" name="Google Shape;3665;p96"/>
            <p:cNvSpPr/>
            <p:nvPr/>
          </p:nvSpPr>
          <p:spPr>
            <a:xfrm>
              <a:off x="2865438"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6" name="Google Shape;3666;p96"/>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7" name="Google Shape;3667;p96"/>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8" name="Google Shape;3668;p96"/>
            <p:cNvSpPr/>
            <p:nvPr/>
          </p:nvSpPr>
          <p:spPr>
            <a:xfrm>
              <a:off x="2674938"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9" name="Google Shape;3669;p96"/>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0" name="Google Shape;3670;p96"/>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1" name="Google Shape;3671;p96"/>
            <p:cNvSpPr/>
            <p:nvPr/>
          </p:nvSpPr>
          <p:spPr>
            <a:xfrm>
              <a:off x="2486025"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2" name="Google Shape;3672;p96"/>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3" name="Google Shape;3673;p96"/>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4" name="Google Shape;3674;p96"/>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5" name="Google Shape;3675;p96"/>
            <p:cNvSpPr/>
            <p:nvPr/>
          </p:nvSpPr>
          <p:spPr>
            <a:xfrm>
              <a:off x="236538" y="698500"/>
              <a:ext cx="219075" cy="49053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6" name="Google Shape;3676;p96"/>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7" name="Google Shape;3677;p96"/>
            <p:cNvSpPr/>
            <p:nvPr/>
          </p:nvSpPr>
          <p:spPr>
            <a:xfrm>
              <a:off x="4294188" y="966788"/>
              <a:ext cx="44450" cy="10128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8" name="Google Shape;3678;p96"/>
            <p:cNvSpPr/>
            <p:nvPr/>
          </p:nvSpPr>
          <p:spPr>
            <a:xfrm>
              <a:off x="3952875" y="1938338"/>
              <a:ext cx="736600" cy="2413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9" name="Google Shape;3679;p96"/>
            <p:cNvSpPr/>
            <p:nvPr/>
          </p:nvSpPr>
          <p:spPr>
            <a:xfrm>
              <a:off x="4224338" y="1855788"/>
              <a:ext cx="187325" cy="1238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0" name="Google Shape;3680;p96"/>
            <p:cNvSpPr/>
            <p:nvPr/>
          </p:nvSpPr>
          <p:spPr>
            <a:xfrm>
              <a:off x="3044825" y="752475"/>
              <a:ext cx="771525" cy="365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1" name="Google Shape;3681;p96"/>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2" name="Google Shape;3682;p96"/>
            <p:cNvSpPr/>
            <p:nvPr/>
          </p:nvSpPr>
          <p:spPr>
            <a:xfrm>
              <a:off x="3781425" y="752475"/>
              <a:ext cx="34925"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3" name="Google Shape;3683;p96"/>
            <p:cNvSpPr/>
            <p:nvPr/>
          </p:nvSpPr>
          <p:spPr>
            <a:xfrm>
              <a:off x="3949700" y="820738"/>
              <a:ext cx="38100" cy="1333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4" name="Google Shape;3684;p96"/>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5" name="Google Shape;3685;p96"/>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6" name="Google Shape;3686;p96"/>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7" name="Google Shape;3687;p96"/>
            <p:cNvSpPr/>
            <p:nvPr/>
          </p:nvSpPr>
          <p:spPr>
            <a:xfrm>
              <a:off x="3602038" y="752475"/>
              <a:ext cx="38100"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8" name="Google Shape;3688;p96"/>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9" name="Google Shape;3689;p96"/>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0" name="Google Shape;3690;p96"/>
            <p:cNvSpPr/>
            <p:nvPr/>
          </p:nvSpPr>
          <p:spPr>
            <a:xfrm>
              <a:off x="3427413" y="752475"/>
              <a:ext cx="38100"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1" name="Google Shape;3691;p96"/>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2" name="Google Shape;3692;p96"/>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3" name="Google Shape;3693;p96"/>
            <p:cNvSpPr/>
            <p:nvPr/>
          </p:nvSpPr>
          <p:spPr>
            <a:xfrm>
              <a:off x="3251200" y="752475"/>
              <a:ext cx="34925"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4" name="Google Shape;3694;p96"/>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5" name="Google Shape;3695;p96"/>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6" name="Google Shape;3696;p96"/>
            <p:cNvSpPr/>
            <p:nvPr/>
          </p:nvSpPr>
          <p:spPr>
            <a:xfrm>
              <a:off x="3952875" y="2192338"/>
              <a:ext cx="736600" cy="2428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7" name="Google Shape;3697;p96"/>
            <p:cNvSpPr/>
            <p:nvPr/>
          </p:nvSpPr>
          <p:spPr>
            <a:xfrm>
              <a:off x="3175" y="695325"/>
              <a:ext cx="206375" cy="6762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8" name="Google Shape;3698;p96"/>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699" name="Google Shape;3699;p96"/>
          <p:cNvGrpSpPr/>
          <p:nvPr/>
        </p:nvGrpSpPr>
        <p:grpSpPr>
          <a:xfrm flipH="1">
            <a:off x="1070884" y="2133261"/>
            <a:ext cx="534137" cy="257939"/>
            <a:chOff x="2636069" y="5558352"/>
            <a:chExt cx="1341416" cy="647780"/>
          </a:xfrm>
        </p:grpSpPr>
        <p:sp>
          <p:nvSpPr>
            <p:cNvPr id="3700" name="Google Shape;3700;p96"/>
            <p:cNvSpPr/>
            <p:nvPr/>
          </p:nvSpPr>
          <p:spPr>
            <a:xfrm>
              <a:off x="2636071"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01" name="Google Shape;3701;p96"/>
            <p:cNvSpPr/>
            <p:nvPr/>
          </p:nvSpPr>
          <p:spPr>
            <a:xfrm>
              <a:off x="3333216"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02" name="Google Shape;3702;p96"/>
            <p:cNvSpPr/>
            <p:nvPr/>
          </p:nvSpPr>
          <p:spPr>
            <a:xfrm>
              <a:off x="2636069" y="5558352"/>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03" name="Google Shape;3703;p96"/>
            <p:cNvSpPr/>
            <p:nvPr/>
          </p:nvSpPr>
          <p:spPr>
            <a:xfrm>
              <a:off x="3333216" y="5558352"/>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704" name="Google Shape;3704;p96"/>
          <p:cNvGrpSpPr/>
          <p:nvPr/>
        </p:nvGrpSpPr>
        <p:grpSpPr>
          <a:xfrm>
            <a:off x="1627346" y="2133261"/>
            <a:ext cx="534136" cy="257939"/>
            <a:chOff x="2633799" y="5558352"/>
            <a:chExt cx="1341414" cy="647780"/>
          </a:xfrm>
        </p:grpSpPr>
        <p:sp>
          <p:nvSpPr>
            <p:cNvPr id="3705" name="Google Shape;3705;p96"/>
            <p:cNvSpPr/>
            <p:nvPr/>
          </p:nvSpPr>
          <p:spPr>
            <a:xfrm>
              <a:off x="2633799"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06" name="Google Shape;3706;p96"/>
            <p:cNvSpPr/>
            <p:nvPr/>
          </p:nvSpPr>
          <p:spPr>
            <a:xfrm>
              <a:off x="3330944" y="5910921"/>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07" name="Google Shape;3707;p96"/>
            <p:cNvSpPr/>
            <p:nvPr/>
          </p:nvSpPr>
          <p:spPr>
            <a:xfrm>
              <a:off x="2636071" y="5558352"/>
              <a:ext cx="644269" cy="295211"/>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708" name="Google Shape;3708;p96"/>
          <p:cNvGrpSpPr/>
          <p:nvPr/>
        </p:nvGrpSpPr>
        <p:grpSpPr>
          <a:xfrm flipH="1">
            <a:off x="2696480" y="1231616"/>
            <a:ext cx="907948" cy="955029"/>
            <a:chOff x="3175" y="1588"/>
            <a:chExt cx="4408488" cy="4637087"/>
          </a:xfrm>
        </p:grpSpPr>
        <p:sp>
          <p:nvSpPr>
            <p:cNvPr id="3709" name="Google Shape;3709;p96"/>
            <p:cNvSpPr/>
            <p:nvPr/>
          </p:nvSpPr>
          <p:spPr>
            <a:xfrm>
              <a:off x="1106488" y="3094038"/>
              <a:ext cx="98425" cy="13366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0" name="Google Shape;3710;p96"/>
            <p:cNvSpPr/>
            <p:nvPr/>
          </p:nvSpPr>
          <p:spPr>
            <a:xfrm>
              <a:off x="1450975" y="3094038"/>
              <a:ext cx="85725" cy="13366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1" name="Google Shape;3711;p96"/>
            <p:cNvSpPr/>
            <p:nvPr/>
          </p:nvSpPr>
          <p:spPr>
            <a:xfrm>
              <a:off x="1147763" y="3148013"/>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2" name="Google Shape;3712;p96"/>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3" name="Google Shape;3713;p96"/>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4" name="Google Shape;3714;p96"/>
            <p:cNvSpPr/>
            <p:nvPr/>
          </p:nvSpPr>
          <p:spPr>
            <a:xfrm>
              <a:off x="1147763" y="344170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5" name="Google Shape;3715;p96"/>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6" name="Google Shape;3716;p96"/>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7" name="Google Shape;3717;p96"/>
            <p:cNvSpPr/>
            <p:nvPr/>
          </p:nvSpPr>
          <p:spPr>
            <a:xfrm>
              <a:off x="1147763" y="373380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8" name="Google Shape;3718;p96"/>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9" name="Google Shape;3719;p96"/>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0" name="Google Shape;3720;p96"/>
            <p:cNvSpPr/>
            <p:nvPr/>
          </p:nvSpPr>
          <p:spPr>
            <a:xfrm>
              <a:off x="1147763" y="4027488"/>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1" name="Google Shape;3721;p96"/>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2" name="Google Shape;3722;p96"/>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3" name="Google Shape;3723;p96"/>
            <p:cNvSpPr/>
            <p:nvPr/>
          </p:nvSpPr>
          <p:spPr>
            <a:xfrm>
              <a:off x="1106488" y="1897063"/>
              <a:ext cx="98425" cy="12827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4" name="Google Shape;3724;p96"/>
            <p:cNvSpPr/>
            <p:nvPr/>
          </p:nvSpPr>
          <p:spPr>
            <a:xfrm>
              <a:off x="1450975" y="1897063"/>
              <a:ext cx="85725" cy="12827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5" name="Google Shape;3725;p96"/>
            <p:cNvSpPr/>
            <p:nvPr/>
          </p:nvSpPr>
          <p:spPr>
            <a:xfrm>
              <a:off x="1147763" y="1897063"/>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6" name="Google Shape;3726;p96"/>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7" name="Google Shape;3727;p96"/>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8" name="Google Shape;3728;p96"/>
            <p:cNvSpPr/>
            <p:nvPr/>
          </p:nvSpPr>
          <p:spPr>
            <a:xfrm>
              <a:off x="1147763" y="2189163"/>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9" name="Google Shape;3729;p96"/>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0" name="Google Shape;3730;p96"/>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1" name="Google Shape;3731;p96"/>
            <p:cNvSpPr/>
            <p:nvPr/>
          </p:nvSpPr>
          <p:spPr>
            <a:xfrm>
              <a:off x="1147763" y="248285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2" name="Google Shape;3732;p96"/>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3" name="Google Shape;3733;p96"/>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4" name="Google Shape;3734;p96"/>
            <p:cNvSpPr/>
            <p:nvPr/>
          </p:nvSpPr>
          <p:spPr>
            <a:xfrm>
              <a:off x="1147763" y="277495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5" name="Google Shape;3735;p96"/>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6" name="Google Shape;3736;p96"/>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7" name="Google Shape;3737;p96"/>
            <p:cNvSpPr/>
            <p:nvPr/>
          </p:nvSpPr>
          <p:spPr>
            <a:xfrm>
              <a:off x="1179513" y="919163"/>
              <a:ext cx="44450" cy="9810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8" name="Google Shape;3738;p96"/>
            <p:cNvSpPr/>
            <p:nvPr/>
          </p:nvSpPr>
          <p:spPr>
            <a:xfrm>
              <a:off x="1412875" y="919163"/>
              <a:ext cx="53975" cy="9810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9" name="Google Shape;3739;p96"/>
            <p:cNvSpPr/>
            <p:nvPr/>
          </p:nvSpPr>
          <p:spPr>
            <a:xfrm>
              <a:off x="1179513" y="915988"/>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0" name="Google Shape;3740;p96"/>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1" name="Google Shape;3741;p96"/>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2" name="Google Shape;3742;p96"/>
            <p:cNvSpPr/>
            <p:nvPr/>
          </p:nvSpPr>
          <p:spPr>
            <a:xfrm>
              <a:off x="1179513" y="1141413"/>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3" name="Google Shape;3743;p96"/>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4" name="Google Shape;3744;p96"/>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5" name="Google Shape;3745;p96"/>
            <p:cNvSpPr/>
            <p:nvPr/>
          </p:nvSpPr>
          <p:spPr>
            <a:xfrm>
              <a:off x="1179513" y="1365250"/>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6" name="Google Shape;3746;p96"/>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7" name="Google Shape;3747;p96"/>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8" name="Google Shape;3748;p96"/>
            <p:cNvSpPr/>
            <p:nvPr/>
          </p:nvSpPr>
          <p:spPr>
            <a:xfrm>
              <a:off x="1179513" y="1590675"/>
              <a:ext cx="274638" cy="444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9" name="Google Shape;3749;p96"/>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0" name="Google Shape;3750;p96"/>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1" name="Google Shape;3751;p96"/>
            <p:cNvSpPr/>
            <p:nvPr/>
          </p:nvSpPr>
          <p:spPr>
            <a:xfrm>
              <a:off x="1182688" y="217488"/>
              <a:ext cx="44450" cy="7461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2" name="Google Shape;3752;p96"/>
            <p:cNvSpPr/>
            <p:nvPr/>
          </p:nvSpPr>
          <p:spPr>
            <a:xfrm>
              <a:off x="1416050" y="217488"/>
              <a:ext cx="53975" cy="7461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3" name="Google Shape;3753;p96"/>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4" name="Google Shape;3754;p96"/>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5" name="Google Shape;3755;p96"/>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6" name="Google Shape;3756;p96"/>
            <p:cNvSpPr/>
            <p:nvPr/>
          </p:nvSpPr>
          <p:spPr>
            <a:xfrm>
              <a:off x="1182688" y="431800"/>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7" name="Google Shape;3757;p96"/>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8" name="Google Shape;3758;p96"/>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9" name="Google Shape;3759;p96"/>
            <p:cNvSpPr/>
            <p:nvPr/>
          </p:nvSpPr>
          <p:spPr>
            <a:xfrm>
              <a:off x="1182688" y="654050"/>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0" name="Google Shape;3760;p96"/>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1" name="Google Shape;3761;p96"/>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2" name="Google Shape;3762;p96"/>
            <p:cNvSpPr/>
            <p:nvPr/>
          </p:nvSpPr>
          <p:spPr>
            <a:xfrm>
              <a:off x="398463" y="755650"/>
              <a:ext cx="825500" cy="396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3" name="Google Shape;3763;p96"/>
            <p:cNvSpPr/>
            <p:nvPr/>
          </p:nvSpPr>
          <p:spPr>
            <a:xfrm>
              <a:off x="398463" y="950913"/>
              <a:ext cx="825500" cy="444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4" name="Google Shape;3764;p96"/>
            <p:cNvSpPr/>
            <p:nvPr/>
          </p:nvSpPr>
          <p:spPr>
            <a:xfrm>
              <a:off x="1185863"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5" name="Google Shape;3765;p96"/>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6" name="Google Shape;3766;p96"/>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7" name="Google Shape;3767;p96"/>
            <p:cNvSpPr/>
            <p:nvPr/>
          </p:nvSpPr>
          <p:spPr>
            <a:xfrm>
              <a:off x="996950" y="755650"/>
              <a:ext cx="39688"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8" name="Google Shape;3768;p96"/>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9" name="Google Shape;3769;p96"/>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0" name="Google Shape;3770;p96"/>
            <p:cNvSpPr/>
            <p:nvPr/>
          </p:nvSpPr>
          <p:spPr>
            <a:xfrm>
              <a:off x="806450"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1" name="Google Shape;3771;p96"/>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2" name="Google Shape;3772;p96"/>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3" name="Google Shape;3773;p96"/>
            <p:cNvSpPr/>
            <p:nvPr/>
          </p:nvSpPr>
          <p:spPr>
            <a:xfrm>
              <a:off x="617538" y="755650"/>
              <a:ext cx="42863"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4" name="Google Shape;3774;p96"/>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5" name="Google Shape;3775;p96"/>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6" name="Google Shape;3776;p96"/>
            <p:cNvSpPr/>
            <p:nvPr/>
          </p:nvSpPr>
          <p:spPr>
            <a:xfrm>
              <a:off x="1504950" y="755650"/>
              <a:ext cx="822325" cy="396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7" name="Google Shape;3777;p96"/>
            <p:cNvSpPr/>
            <p:nvPr/>
          </p:nvSpPr>
          <p:spPr>
            <a:xfrm>
              <a:off x="1504950" y="950913"/>
              <a:ext cx="822325" cy="444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8" name="Google Shape;3778;p96"/>
            <p:cNvSpPr/>
            <p:nvPr/>
          </p:nvSpPr>
          <p:spPr>
            <a:xfrm>
              <a:off x="2292350"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9" name="Google Shape;3779;p96"/>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0" name="Google Shape;3780;p96"/>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1" name="Google Shape;3781;p96"/>
            <p:cNvSpPr/>
            <p:nvPr/>
          </p:nvSpPr>
          <p:spPr>
            <a:xfrm>
              <a:off x="2100263"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2" name="Google Shape;3782;p96"/>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3" name="Google Shape;3783;p96"/>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4" name="Google Shape;3784;p96"/>
            <p:cNvSpPr/>
            <p:nvPr/>
          </p:nvSpPr>
          <p:spPr>
            <a:xfrm>
              <a:off x="1912938"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5" name="Google Shape;3785;p96"/>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6" name="Google Shape;3786;p96"/>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7" name="Google Shape;3787;p96"/>
            <p:cNvSpPr/>
            <p:nvPr/>
          </p:nvSpPr>
          <p:spPr>
            <a:xfrm>
              <a:off x="1724025"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8" name="Google Shape;3788;p96"/>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9" name="Google Shape;3789;p96"/>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0" name="Google Shape;3790;p96"/>
            <p:cNvSpPr/>
            <p:nvPr/>
          </p:nvSpPr>
          <p:spPr>
            <a:xfrm>
              <a:off x="2266950" y="755650"/>
              <a:ext cx="825500" cy="396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1" name="Google Shape;3791;p9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2" name="Google Shape;3792;p9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3" name="Google Shape;3793;p96"/>
            <p:cNvSpPr/>
            <p:nvPr/>
          </p:nvSpPr>
          <p:spPr>
            <a:xfrm>
              <a:off x="3054350"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4" name="Google Shape;3794;p96"/>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5" name="Google Shape;3795;p96"/>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6" name="Google Shape;3796;p96"/>
            <p:cNvSpPr/>
            <p:nvPr/>
          </p:nvSpPr>
          <p:spPr>
            <a:xfrm>
              <a:off x="2865438"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7" name="Google Shape;3797;p96"/>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8" name="Google Shape;3798;p96"/>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9" name="Google Shape;3799;p96"/>
            <p:cNvSpPr/>
            <p:nvPr/>
          </p:nvSpPr>
          <p:spPr>
            <a:xfrm>
              <a:off x="2674938"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0" name="Google Shape;3800;p96"/>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1" name="Google Shape;3801;p96"/>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2" name="Google Shape;3802;p96"/>
            <p:cNvSpPr/>
            <p:nvPr/>
          </p:nvSpPr>
          <p:spPr>
            <a:xfrm>
              <a:off x="2486025"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3" name="Google Shape;3803;p96"/>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4" name="Google Shape;3804;p96"/>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5" name="Google Shape;3805;p96"/>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6" name="Google Shape;3806;p96"/>
            <p:cNvSpPr/>
            <p:nvPr/>
          </p:nvSpPr>
          <p:spPr>
            <a:xfrm>
              <a:off x="236538" y="698500"/>
              <a:ext cx="219075" cy="49053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7" name="Google Shape;3807;p96"/>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8" name="Google Shape;3808;p96"/>
            <p:cNvSpPr/>
            <p:nvPr/>
          </p:nvSpPr>
          <p:spPr>
            <a:xfrm>
              <a:off x="4294188" y="966788"/>
              <a:ext cx="44450" cy="10128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9" name="Google Shape;3809;p96"/>
            <p:cNvSpPr/>
            <p:nvPr/>
          </p:nvSpPr>
          <p:spPr>
            <a:xfrm>
              <a:off x="4224338" y="1855788"/>
              <a:ext cx="187325" cy="1238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0" name="Google Shape;3810;p96"/>
            <p:cNvSpPr/>
            <p:nvPr/>
          </p:nvSpPr>
          <p:spPr>
            <a:xfrm>
              <a:off x="3044825" y="752475"/>
              <a:ext cx="771525" cy="365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1" name="Google Shape;3811;p96"/>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2" name="Google Shape;3812;p96"/>
            <p:cNvSpPr/>
            <p:nvPr/>
          </p:nvSpPr>
          <p:spPr>
            <a:xfrm>
              <a:off x="3781425" y="752475"/>
              <a:ext cx="34925"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3" name="Google Shape;3813;p96"/>
            <p:cNvSpPr/>
            <p:nvPr/>
          </p:nvSpPr>
          <p:spPr>
            <a:xfrm>
              <a:off x="3949700" y="820738"/>
              <a:ext cx="38100" cy="1333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4" name="Google Shape;3814;p96"/>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5" name="Google Shape;3815;p96"/>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6" name="Google Shape;3816;p96"/>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7" name="Google Shape;3817;p96"/>
            <p:cNvSpPr/>
            <p:nvPr/>
          </p:nvSpPr>
          <p:spPr>
            <a:xfrm>
              <a:off x="3602038" y="752475"/>
              <a:ext cx="38100"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8" name="Google Shape;3818;p96"/>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9" name="Google Shape;3819;p96"/>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0" name="Google Shape;3820;p96"/>
            <p:cNvSpPr/>
            <p:nvPr/>
          </p:nvSpPr>
          <p:spPr>
            <a:xfrm>
              <a:off x="3427413" y="752475"/>
              <a:ext cx="38100"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1" name="Google Shape;3821;p96"/>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2" name="Google Shape;3822;p96"/>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3" name="Google Shape;3823;p96"/>
            <p:cNvSpPr/>
            <p:nvPr/>
          </p:nvSpPr>
          <p:spPr>
            <a:xfrm>
              <a:off x="3251200" y="752475"/>
              <a:ext cx="34925"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4" name="Google Shape;3824;p96"/>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5" name="Google Shape;3825;p96"/>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6" name="Google Shape;3826;p96"/>
            <p:cNvSpPr/>
            <p:nvPr/>
          </p:nvSpPr>
          <p:spPr>
            <a:xfrm>
              <a:off x="3175" y="695325"/>
              <a:ext cx="206375" cy="6762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7" name="Google Shape;3827;p96"/>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828" name="Google Shape;3828;p96"/>
          <p:cNvGrpSpPr/>
          <p:nvPr/>
        </p:nvGrpSpPr>
        <p:grpSpPr>
          <a:xfrm flipH="1">
            <a:off x="2016539" y="1536550"/>
            <a:ext cx="513320" cy="539937"/>
            <a:chOff x="3175" y="1588"/>
            <a:chExt cx="4408488" cy="4637087"/>
          </a:xfrm>
        </p:grpSpPr>
        <p:sp>
          <p:nvSpPr>
            <p:cNvPr id="3829" name="Google Shape;3829;p96"/>
            <p:cNvSpPr/>
            <p:nvPr/>
          </p:nvSpPr>
          <p:spPr>
            <a:xfrm>
              <a:off x="1106488" y="3094038"/>
              <a:ext cx="98425" cy="13366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0" name="Google Shape;3830;p96"/>
            <p:cNvSpPr/>
            <p:nvPr/>
          </p:nvSpPr>
          <p:spPr>
            <a:xfrm>
              <a:off x="1450975" y="3094038"/>
              <a:ext cx="85725" cy="13366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1" name="Google Shape;3831;p96"/>
            <p:cNvSpPr/>
            <p:nvPr/>
          </p:nvSpPr>
          <p:spPr>
            <a:xfrm>
              <a:off x="1147763" y="3148013"/>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2" name="Google Shape;3832;p96"/>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3" name="Google Shape;3833;p96"/>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4" name="Google Shape;3834;p96"/>
            <p:cNvSpPr/>
            <p:nvPr/>
          </p:nvSpPr>
          <p:spPr>
            <a:xfrm>
              <a:off x="1147763" y="344170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5" name="Google Shape;3835;p96"/>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6" name="Google Shape;3836;p96"/>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7" name="Google Shape;3837;p96"/>
            <p:cNvSpPr/>
            <p:nvPr/>
          </p:nvSpPr>
          <p:spPr>
            <a:xfrm>
              <a:off x="1147763" y="373380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8" name="Google Shape;3838;p96"/>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9" name="Google Shape;3839;p96"/>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0" name="Google Shape;3840;p96"/>
            <p:cNvSpPr/>
            <p:nvPr/>
          </p:nvSpPr>
          <p:spPr>
            <a:xfrm>
              <a:off x="1147763" y="4027488"/>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1" name="Google Shape;3841;p96"/>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2" name="Google Shape;3842;p96"/>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3" name="Google Shape;3843;p96"/>
            <p:cNvSpPr/>
            <p:nvPr/>
          </p:nvSpPr>
          <p:spPr>
            <a:xfrm>
              <a:off x="1106488" y="1897063"/>
              <a:ext cx="98425" cy="12827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4" name="Google Shape;3844;p96"/>
            <p:cNvSpPr/>
            <p:nvPr/>
          </p:nvSpPr>
          <p:spPr>
            <a:xfrm>
              <a:off x="1450975" y="1897063"/>
              <a:ext cx="85725" cy="12827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5" name="Google Shape;3845;p96"/>
            <p:cNvSpPr/>
            <p:nvPr/>
          </p:nvSpPr>
          <p:spPr>
            <a:xfrm>
              <a:off x="1147763" y="1897063"/>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6" name="Google Shape;3846;p96"/>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7" name="Google Shape;3847;p96"/>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8" name="Google Shape;3848;p96"/>
            <p:cNvSpPr/>
            <p:nvPr/>
          </p:nvSpPr>
          <p:spPr>
            <a:xfrm>
              <a:off x="1147763" y="2189163"/>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9" name="Google Shape;3849;p96"/>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0" name="Google Shape;3850;p96"/>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1" name="Google Shape;3851;p96"/>
            <p:cNvSpPr/>
            <p:nvPr/>
          </p:nvSpPr>
          <p:spPr>
            <a:xfrm>
              <a:off x="1147763" y="248285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2" name="Google Shape;3852;p96"/>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3" name="Google Shape;3853;p96"/>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4" name="Google Shape;3854;p96"/>
            <p:cNvSpPr/>
            <p:nvPr/>
          </p:nvSpPr>
          <p:spPr>
            <a:xfrm>
              <a:off x="1147763" y="277495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5" name="Google Shape;3855;p96"/>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6" name="Google Shape;3856;p96"/>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7" name="Google Shape;3857;p96"/>
            <p:cNvSpPr/>
            <p:nvPr/>
          </p:nvSpPr>
          <p:spPr>
            <a:xfrm>
              <a:off x="1179513" y="919163"/>
              <a:ext cx="44450" cy="9810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8" name="Google Shape;3858;p96"/>
            <p:cNvSpPr/>
            <p:nvPr/>
          </p:nvSpPr>
          <p:spPr>
            <a:xfrm>
              <a:off x="1412875" y="919163"/>
              <a:ext cx="53975" cy="9810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9" name="Google Shape;3859;p96"/>
            <p:cNvSpPr/>
            <p:nvPr/>
          </p:nvSpPr>
          <p:spPr>
            <a:xfrm>
              <a:off x="1179513" y="915988"/>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0" name="Google Shape;3860;p96"/>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1" name="Google Shape;3861;p96"/>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2" name="Google Shape;3862;p96"/>
            <p:cNvSpPr/>
            <p:nvPr/>
          </p:nvSpPr>
          <p:spPr>
            <a:xfrm>
              <a:off x="1179513" y="1141413"/>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3" name="Google Shape;3863;p96"/>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4" name="Google Shape;3864;p96"/>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5" name="Google Shape;3865;p96"/>
            <p:cNvSpPr/>
            <p:nvPr/>
          </p:nvSpPr>
          <p:spPr>
            <a:xfrm>
              <a:off x="1179513" y="1365250"/>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6" name="Google Shape;3866;p96"/>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7" name="Google Shape;3867;p96"/>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8" name="Google Shape;3868;p96"/>
            <p:cNvSpPr/>
            <p:nvPr/>
          </p:nvSpPr>
          <p:spPr>
            <a:xfrm>
              <a:off x="1179513" y="1590675"/>
              <a:ext cx="274638" cy="444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9" name="Google Shape;3869;p96"/>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0" name="Google Shape;3870;p96"/>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1" name="Google Shape;3871;p96"/>
            <p:cNvSpPr/>
            <p:nvPr/>
          </p:nvSpPr>
          <p:spPr>
            <a:xfrm>
              <a:off x="1182688" y="217488"/>
              <a:ext cx="44450" cy="7461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2" name="Google Shape;3872;p96"/>
            <p:cNvSpPr/>
            <p:nvPr/>
          </p:nvSpPr>
          <p:spPr>
            <a:xfrm>
              <a:off x="1416050" y="217488"/>
              <a:ext cx="53975" cy="7461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3" name="Google Shape;3873;p96"/>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4" name="Google Shape;3874;p96"/>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5" name="Google Shape;3875;p96"/>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6" name="Google Shape;3876;p96"/>
            <p:cNvSpPr/>
            <p:nvPr/>
          </p:nvSpPr>
          <p:spPr>
            <a:xfrm>
              <a:off x="1182688" y="431800"/>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7" name="Google Shape;3877;p96"/>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8" name="Google Shape;3878;p96"/>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9" name="Google Shape;3879;p96"/>
            <p:cNvSpPr/>
            <p:nvPr/>
          </p:nvSpPr>
          <p:spPr>
            <a:xfrm>
              <a:off x="1182688" y="654050"/>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0" name="Google Shape;3880;p96"/>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1" name="Google Shape;3881;p96"/>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2" name="Google Shape;3882;p96"/>
            <p:cNvSpPr/>
            <p:nvPr/>
          </p:nvSpPr>
          <p:spPr>
            <a:xfrm>
              <a:off x="398463" y="755650"/>
              <a:ext cx="825500" cy="396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3" name="Google Shape;3883;p96"/>
            <p:cNvSpPr/>
            <p:nvPr/>
          </p:nvSpPr>
          <p:spPr>
            <a:xfrm>
              <a:off x="398463" y="950913"/>
              <a:ext cx="825500" cy="444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4" name="Google Shape;3884;p96"/>
            <p:cNvSpPr/>
            <p:nvPr/>
          </p:nvSpPr>
          <p:spPr>
            <a:xfrm>
              <a:off x="1185863"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5" name="Google Shape;3885;p96"/>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6" name="Google Shape;3886;p96"/>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7" name="Google Shape;3887;p96"/>
            <p:cNvSpPr/>
            <p:nvPr/>
          </p:nvSpPr>
          <p:spPr>
            <a:xfrm>
              <a:off x="996950" y="755650"/>
              <a:ext cx="39688"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8" name="Google Shape;3888;p96"/>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9" name="Google Shape;3889;p96"/>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0" name="Google Shape;3890;p96"/>
            <p:cNvSpPr/>
            <p:nvPr/>
          </p:nvSpPr>
          <p:spPr>
            <a:xfrm>
              <a:off x="806450"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1" name="Google Shape;3891;p96"/>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2" name="Google Shape;3892;p96"/>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3" name="Google Shape;3893;p96"/>
            <p:cNvSpPr/>
            <p:nvPr/>
          </p:nvSpPr>
          <p:spPr>
            <a:xfrm>
              <a:off x="617538" y="755650"/>
              <a:ext cx="42863"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4" name="Google Shape;3894;p96"/>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5" name="Google Shape;3895;p96"/>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6" name="Google Shape;3896;p96"/>
            <p:cNvSpPr/>
            <p:nvPr/>
          </p:nvSpPr>
          <p:spPr>
            <a:xfrm>
              <a:off x="1504950" y="755650"/>
              <a:ext cx="822325" cy="396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7" name="Google Shape;3897;p96"/>
            <p:cNvSpPr/>
            <p:nvPr/>
          </p:nvSpPr>
          <p:spPr>
            <a:xfrm>
              <a:off x="1504950" y="950913"/>
              <a:ext cx="822325" cy="444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8" name="Google Shape;3898;p96"/>
            <p:cNvSpPr/>
            <p:nvPr/>
          </p:nvSpPr>
          <p:spPr>
            <a:xfrm>
              <a:off x="2292350"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9" name="Google Shape;3899;p96"/>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0" name="Google Shape;3900;p96"/>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1" name="Google Shape;3901;p96"/>
            <p:cNvSpPr/>
            <p:nvPr/>
          </p:nvSpPr>
          <p:spPr>
            <a:xfrm>
              <a:off x="2100263"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2" name="Google Shape;3902;p96"/>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3" name="Google Shape;3903;p96"/>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4" name="Google Shape;3904;p96"/>
            <p:cNvSpPr/>
            <p:nvPr/>
          </p:nvSpPr>
          <p:spPr>
            <a:xfrm>
              <a:off x="1912938"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5" name="Google Shape;3905;p96"/>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6" name="Google Shape;3906;p96"/>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7" name="Google Shape;3907;p96"/>
            <p:cNvSpPr/>
            <p:nvPr/>
          </p:nvSpPr>
          <p:spPr>
            <a:xfrm>
              <a:off x="1724025"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8" name="Google Shape;3908;p96"/>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9" name="Google Shape;3909;p96"/>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0" name="Google Shape;3910;p96"/>
            <p:cNvSpPr/>
            <p:nvPr/>
          </p:nvSpPr>
          <p:spPr>
            <a:xfrm>
              <a:off x="2266950" y="755650"/>
              <a:ext cx="825500" cy="396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1" name="Google Shape;3911;p9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2" name="Google Shape;3912;p9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3" name="Google Shape;3913;p96"/>
            <p:cNvSpPr/>
            <p:nvPr/>
          </p:nvSpPr>
          <p:spPr>
            <a:xfrm>
              <a:off x="3054350"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4" name="Google Shape;3914;p96"/>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5" name="Google Shape;3915;p96"/>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6" name="Google Shape;3916;p96"/>
            <p:cNvSpPr/>
            <p:nvPr/>
          </p:nvSpPr>
          <p:spPr>
            <a:xfrm>
              <a:off x="2865438"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7" name="Google Shape;3917;p96"/>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8" name="Google Shape;3918;p96"/>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9" name="Google Shape;3919;p96"/>
            <p:cNvSpPr/>
            <p:nvPr/>
          </p:nvSpPr>
          <p:spPr>
            <a:xfrm>
              <a:off x="2674938"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0" name="Google Shape;3920;p96"/>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1" name="Google Shape;3921;p96"/>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2" name="Google Shape;3922;p96"/>
            <p:cNvSpPr/>
            <p:nvPr/>
          </p:nvSpPr>
          <p:spPr>
            <a:xfrm>
              <a:off x="2486025"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3" name="Google Shape;3923;p96"/>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4" name="Google Shape;3924;p96"/>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5" name="Google Shape;3925;p96"/>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6" name="Google Shape;3926;p96"/>
            <p:cNvSpPr/>
            <p:nvPr/>
          </p:nvSpPr>
          <p:spPr>
            <a:xfrm>
              <a:off x="236538" y="698500"/>
              <a:ext cx="219075" cy="49053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7" name="Google Shape;3927;p96"/>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8" name="Google Shape;3928;p96"/>
            <p:cNvSpPr/>
            <p:nvPr/>
          </p:nvSpPr>
          <p:spPr>
            <a:xfrm>
              <a:off x="4294188" y="966788"/>
              <a:ext cx="44450" cy="10128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9" name="Google Shape;3929;p96"/>
            <p:cNvSpPr/>
            <p:nvPr/>
          </p:nvSpPr>
          <p:spPr>
            <a:xfrm>
              <a:off x="4224338" y="1855788"/>
              <a:ext cx="187325" cy="1238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0" name="Google Shape;3930;p96"/>
            <p:cNvSpPr/>
            <p:nvPr/>
          </p:nvSpPr>
          <p:spPr>
            <a:xfrm>
              <a:off x="3044825" y="752475"/>
              <a:ext cx="771525" cy="365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1" name="Google Shape;3931;p96"/>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2" name="Google Shape;3932;p96"/>
            <p:cNvSpPr/>
            <p:nvPr/>
          </p:nvSpPr>
          <p:spPr>
            <a:xfrm>
              <a:off x="3781425" y="752475"/>
              <a:ext cx="34925"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3" name="Google Shape;3933;p96"/>
            <p:cNvSpPr/>
            <p:nvPr/>
          </p:nvSpPr>
          <p:spPr>
            <a:xfrm>
              <a:off x="3949700" y="820738"/>
              <a:ext cx="38100" cy="1333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4" name="Google Shape;3934;p96"/>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5" name="Google Shape;3935;p96"/>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6" name="Google Shape;3936;p96"/>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7" name="Google Shape;3937;p96"/>
            <p:cNvSpPr/>
            <p:nvPr/>
          </p:nvSpPr>
          <p:spPr>
            <a:xfrm>
              <a:off x="3602038" y="752475"/>
              <a:ext cx="38100"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8" name="Google Shape;3938;p96"/>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9" name="Google Shape;3939;p96"/>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0" name="Google Shape;3940;p96"/>
            <p:cNvSpPr/>
            <p:nvPr/>
          </p:nvSpPr>
          <p:spPr>
            <a:xfrm>
              <a:off x="3427413" y="752475"/>
              <a:ext cx="38100"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1" name="Google Shape;3941;p96"/>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2" name="Google Shape;3942;p96"/>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3" name="Google Shape;3943;p96"/>
            <p:cNvSpPr/>
            <p:nvPr/>
          </p:nvSpPr>
          <p:spPr>
            <a:xfrm>
              <a:off x="3251200" y="752475"/>
              <a:ext cx="34925"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4" name="Google Shape;3944;p96"/>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5" name="Google Shape;3945;p96"/>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6" name="Google Shape;3946;p96"/>
            <p:cNvSpPr/>
            <p:nvPr/>
          </p:nvSpPr>
          <p:spPr>
            <a:xfrm>
              <a:off x="3175" y="695325"/>
              <a:ext cx="206375" cy="6762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7" name="Google Shape;3947;p96"/>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3948" name="Google Shape;3948;p96"/>
          <p:cNvGrpSpPr/>
          <p:nvPr/>
        </p:nvGrpSpPr>
        <p:grpSpPr>
          <a:xfrm>
            <a:off x="1423415" y="1563177"/>
            <a:ext cx="524374" cy="551564"/>
            <a:chOff x="3175" y="1588"/>
            <a:chExt cx="4408488" cy="4637087"/>
          </a:xfrm>
        </p:grpSpPr>
        <p:sp>
          <p:nvSpPr>
            <p:cNvPr id="3949" name="Google Shape;3949;p96"/>
            <p:cNvSpPr/>
            <p:nvPr/>
          </p:nvSpPr>
          <p:spPr>
            <a:xfrm>
              <a:off x="1106488" y="3094038"/>
              <a:ext cx="98425" cy="13366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0" name="Google Shape;3950;p96"/>
            <p:cNvSpPr/>
            <p:nvPr/>
          </p:nvSpPr>
          <p:spPr>
            <a:xfrm>
              <a:off x="1450975" y="3094038"/>
              <a:ext cx="85725" cy="13366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1" name="Google Shape;3951;p96"/>
            <p:cNvSpPr/>
            <p:nvPr/>
          </p:nvSpPr>
          <p:spPr>
            <a:xfrm>
              <a:off x="1147763" y="3148013"/>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2" name="Google Shape;3952;p96"/>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3" name="Google Shape;3953;p96"/>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4" name="Google Shape;3954;p96"/>
            <p:cNvSpPr/>
            <p:nvPr/>
          </p:nvSpPr>
          <p:spPr>
            <a:xfrm>
              <a:off x="1147763" y="344170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5" name="Google Shape;3955;p96"/>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6" name="Google Shape;3956;p96"/>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7" name="Google Shape;3957;p96"/>
            <p:cNvSpPr/>
            <p:nvPr/>
          </p:nvSpPr>
          <p:spPr>
            <a:xfrm>
              <a:off x="1147763" y="373380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8" name="Google Shape;3958;p96"/>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9" name="Google Shape;3959;p96"/>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0" name="Google Shape;3960;p96"/>
            <p:cNvSpPr/>
            <p:nvPr/>
          </p:nvSpPr>
          <p:spPr>
            <a:xfrm>
              <a:off x="1147763" y="4027488"/>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1" name="Google Shape;3961;p96"/>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2" name="Google Shape;3962;p96"/>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3" name="Google Shape;3963;p96"/>
            <p:cNvSpPr/>
            <p:nvPr/>
          </p:nvSpPr>
          <p:spPr>
            <a:xfrm>
              <a:off x="1106488" y="1897063"/>
              <a:ext cx="98425" cy="12827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4" name="Google Shape;3964;p96"/>
            <p:cNvSpPr/>
            <p:nvPr/>
          </p:nvSpPr>
          <p:spPr>
            <a:xfrm>
              <a:off x="1450975" y="1897063"/>
              <a:ext cx="85725" cy="12827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5" name="Google Shape;3965;p96"/>
            <p:cNvSpPr/>
            <p:nvPr/>
          </p:nvSpPr>
          <p:spPr>
            <a:xfrm>
              <a:off x="1147763" y="1897063"/>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6" name="Google Shape;3966;p96"/>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7" name="Google Shape;3967;p96"/>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8" name="Google Shape;3968;p96"/>
            <p:cNvSpPr/>
            <p:nvPr/>
          </p:nvSpPr>
          <p:spPr>
            <a:xfrm>
              <a:off x="1147763" y="2189163"/>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9" name="Google Shape;3969;p96"/>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0" name="Google Shape;3970;p96"/>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1" name="Google Shape;3971;p96"/>
            <p:cNvSpPr/>
            <p:nvPr/>
          </p:nvSpPr>
          <p:spPr>
            <a:xfrm>
              <a:off x="1147763" y="248285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2" name="Google Shape;3972;p96"/>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3" name="Google Shape;3973;p96"/>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4" name="Google Shape;3974;p96"/>
            <p:cNvSpPr/>
            <p:nvPr/>
          </p:nvSpPr>
          <p:spPr>
            <a:xfrm>
              <a:off x="1147763" y="2774950"/>
              <a:ext cx="357188" cy="635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5" name="Google Shape;3975;p96"/>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6" name="Google Shape;3976;p96"/>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7" name="Google Shape;3977;p96"/>
            <p:cNvSpPr/>
            <p:nvPr/>
          </p:nvSpPr>
          <p:spPr>
            <a:xfrm>
              <a:off x="1179513" y="919163"/>
              <a:ext cx="44450" cy="9810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8" name="Google Shape;3978;p96"/>
            <p:cNvSpPr/>
            <p:nvPr/>
          </p:nvSpPr>
          <p:spPr>
            <a:xfrm>
              <a:off x="1412875" y="919163"/>
              <a:ext cx="53975" cy="9810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9" name="Google Shape;3979;p96"/>
            <p:cNvSpPr/>
            <p:nvPr/>
          </p:nvSpPr>
          <p:spPr>
            <a:xfrm>
              <a:off x="1179513" y="915988"/>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0" name="Google Shape;3980;p96"/>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1" name="Google Shape;3981;p96"/>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2" name="Google Shape;3982;p96"/>
            <p:cNvSpPr/>
            <p:nvPr/>
          </p:nvSpPr>
          <p:spPr>
            <a:xfrm>
              <a:off x="1179513" y="1141413"/>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3" name="Google Shape;3983;p96"/>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4" name="Google Shape;3984;p96"/>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5" name="Google Shape;3985;p96"/>
            <p:cNvSpPr/>
            <p:nvPr/>
          </p:nvSpPr>
          <p:spPr>
            <a:xfrm>
              <a:off x="1179513" y="1365250"/>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6" name="Google Shape;3986;p96"/>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7" name="Google Shape;3987;p96"/>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8" name="Google Shape;3988;p96"/>
            <p:cNvSpPr/>
            <p:nvPr/>
          </p:nvSpPr>
          <p:spPr>
            <a:xfrm>
              <a:off x="1179513" y="1590675"/>
              <a:ext cx="274638" cy="444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9" name="Google Shape;3989;p96"/>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0" name="Google Shape;3990;p96"/>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1" name="Google Shape;3991;p96"/>
            <p:cNvSpPr/>
            <p:nvPr/>
          </p:nvSpPr>
          <p:spPr>
            <a:xfrm>
              <a:off x="1182688" y="217488"/>
              <a:ext cx="44450" cy="7461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2" name="Google Shape;3992;p96"/>
            <p:cNvSpPr/>
            <p:nvPr/>
          </p:nvSpPr>
          <p:spPr>
            <a:xfrm>
              <a:off x="1416050" y="217488"/>
              <a:ext cx="53975" cy="7461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3" name="Google Shape;3993;p96"/>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4" name="Google Shape;3994;p96"/>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5" name="Google Shape;3995;p96"/>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6" name="Google Shape;3996;p96"/>
            <p:cNvSpPr/>
            <p:nvPr/>
          </p:nvSpPr>
          <p:spPr>
            <a:xfrm>
              <a:off x="1182688" y="431800"/>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7" name="Google Shape;3997;p96"/>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8" name="Google Shape;3998;p96"/>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9" name="Google Shape;3999;p96"/>
            <p:cNvSpPr/>
            <p:nvPr/>
          </p:nvSpPr>
          <p:spPr>
            <a:xfrm>
              <a:off x="1182688" y="654050"/>
              <a:ext cx="274638" cy="476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0" name="Google Shape;4000;p96"/>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1" name="Google Shape;4001;p96"/>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2" name="Google Shape;4002;p96"/>
            <p:cNvSpPr/>
            <p:nvPr/>
          </p:nvSpPr>
          <p:spPr>
            <a:xfrm>
              <a:off x="398463" y="755650"/>
              <a:ext cx="825500" cy="396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3" name="Google Shape;4003;p96"/>
            <p:cNvSpPr/>
            <p:nvPr/>
          </p:nvSpPr>
          <p:spPr>
            <a:xfrm>
              <a:off x="398463" y="950913"/>
              <a:ext cx="825500" cy="444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4" name="Google Shape;4004;p96"/>
            <p:cNvSpPr/>
            <p:nvPr/>
          </p:nvSpPr>
          <p:spPr>
            <a:xfrm>
              <a:off x="1185863"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5" name="Google Shape;4005;p96"/>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6" name="Google Shape;4006;p96"/>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7" name="Google Shape;4007;p96"/>
            <p:cNvSpPr/>
            <p:nvPr/>
          </p:nvSpPr>
          <p:spPr>
            <a:xfrm>
              <a:off x="996950" y="755650"/>
              <a:ext cx="39688"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8" name="Google Shape;4008;p96"/>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9" name="Google Shape;4009;p96"/>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0" name="Google Shape;4010;p96"/>
            <p:cNvSpPr/>
            <p:nvPr/>
          </p:nvSpPr>
          <p:spPr>
            <a:xfrm>
              <a:off x="806450"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1" name="Google Shape;4011;p96"/>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2" name="Google Shape;4012;p96"/>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3" name="Google Shape;4013;p96"/>
            <p:cNvSpPr/>
            <p:nvPr/>
          </p:nvSpPr>
          <p:spPr>
            <a:xfrm>
              <a:off x="617538" y="755650"/>
              <a:ext cx="42863"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4" name="Google Shape;4014;p96"/>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5" name="Google Shape;4015;p96"/>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6" name="Google Shape;4016;p96"/>
            <p:cNvSpPr/>
            <p:nvPr/>
          </p:nvSpPr>
          <p:spPr>
            <a:xfrm>
              <a:off x="1504950" y="755650"/>
              <a:ext cx="822325" cy="396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7" name="Google Shape;4017;p96"/>
            <p:cNvSpPr/>
            <p:nvPr/>
          </p:nvSpPr>
          <p:spPr>
            <a:xfrm>
              <a:off x="1504950" y="950913"/>
              <a:ext cx="822325" cy="444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8" name="Google Shape;4018;p96"/>
            <p:cNvSpPr/>
            <p:nvPr/>
          </p:nvSpPr>
          <p:spPr>
            <a:xfrm>
              <a:off x="2292350"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9" name="Google Shape;4019;p96"/>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0" name="Google Shape;4020;p96"/>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1" name="Google Shape;4021;p96"/>
            <p:cNvSpPr/>
            <p:nvPr/>
          </p:nvSpPr>
          <p:spPr>
            <a:xfrm>
              <a:off x="2100263"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2" name="Google Shape;4022;p96"/>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3" name="Google Shape;4023;p96"/>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4" name="Google Shape;4024;p96"/>
            <p:cNvSpPr/>
            <p:nvPr/>
          </p:nvSpPr>
          <p:spPr>
            <a:xfrm>
              <a:off x="1912938"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5" name="Google Shape;4025;p96"/>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6" name="Google Shape;4026;p96"/>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7" name="Google Shape;4027;p96"/>
            <p:cNvSpPr/>
            <p:nvPr/>
          </p:nvSpPr>
          <p:spPr>
            <a:xfrm>
              <a:off x="1724025"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8" name="Google Shape;4028;p96"/>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9" name="Google Shape;4029;p96"/>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0" name="Google Shape;4030;p96"/>
            <p:cNvSpPr/>
            <p:nvPr/>
          </p:nvSpPr>
          <p:spPr>
            <a:xfrm>
              <a:off x="2266950" y="755650"/>
              <a:ext cx="825500" cy="396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1" name="Google Shape;4031;p9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2" name="Google Shape;4032;p96"/>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3" name="Google Shape;4033;p96"/>
            <p:cNvSpPr/>
            <p:nvPr/>
          </p:nvSpPr>
          <p:spPr>
            <a:xfrm>
              <a:off x="3054350"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4" name="Google Shape;4034;p96"/>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5" name="Google Shape;4035;p96"/>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6" name="Google Shape;4036;p96"/>
            <p:cNvSpPr/>
            <p:nvPr/>
          </p:nvSpPr>
          <p:spPr>
            <a:xfrm>
              <a:off x="2865438" y="755650"/>
              <a:ext cx="38100"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7" name="Google Shape;4037;p96"/>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8" name="Google Shape;4038;p96"/>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9" name="Google Shape;4039;p96"/>
            <p:cNvSpPr/>
            <p:nvPr/>
          </p:nvSpPr>
          <p:spPr>
            <a:xfrm>
              <a:off x="2674938"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0" name="Google Shape;4040;p96"/>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1" name="Google Shape;4041;p96"/>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2" name="Google Shape;4042;p96"/>
            <p:cNvSpPr/>
            <p:nvPr/>
          </p:nvSpPr>
          <p:spPr>
            <a:xfrm>
              <a:off x="2486025" y="755650"/>
              <a:ext cx="41275" cy="23018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3" name="Google Shape;4043;p96"/>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4" name="Google Shape;4044;p96"/>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5" name="Google Shape;4045;p96"/>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6" name="Google Shape;4046;p96"/>
            <p:cNvSpPr/>
            <p:nvPr/>
          </p:nvSpPr>
          <p:spPr>
            <a:xfrm>
              <a:off x="236538" y="698500"/>
              <a:ext cx="219075" cy="49053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7" name="Google Shape;4047;p96"/>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8" name="Google Shape;4048;p96"/>
            <p:cNvSpPr/>
            <p:nvPr/>
          </p:nvSpPr>
          <p:spPr>
            <a:xfrm>
              <a:off x="4294188" y="966788"/>
              <a:ext cx="44450" cy="10128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9" name="Google Shape;4049;p96"/>
            <p:cNvSpPr/>
            <p:nvPr/>
          </p:nvSpPr>
          <p:spPr>
            <a:xfrm>
              <a:off x="4224338" y="1855788"/>
              <a:ext cx="187325" cy="12382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0" name="Google Shape;4050;p96"/>
            <p:cNvSpPr/>
            <p:nvPr/>
          </p:nvSpPr>
          <p:spPr>
            <a:xfrm>
              <a:off x="3044825" y="752475"/>
              <a:ext cx="771525" cy="365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1" name="Google Shape;4051;p96"/>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2" name="Google Shape;4052;p96"/>
            <p:cNvSpPr/>
            <p:nvPr/>
          </p:nvSpPr>
          <p:spPr>
            <a:xfrm>
              <a:off x="3781425" y="752475"/>
              <a:ext cx="34925"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3" name="Google Shape;4053;p96"/>
            <p:cNvSpPr/>
            <p:nvPr/>
          </p:nvSpPr>
          <p:spPr>
            <a:xfrm>
              <a:off x="3949700" y="820738"/>
              <a:ext cx="38100" cy="13335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4" name="Google Shape;4054;p96"/>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5" name="Google Shape;4055;p96"/>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6" name="Google Shape;4056;p96"/>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7" name="Google Shape;4057;p96"/>
            <p:cNvSpPr/>
            <p:nvPr/>
          </p:nvSpPr>
          <p:spPr>
            <a:xfrm>
              <a:off x="3602038" y="752475"/>
              <a:ext cx="38100"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8" name="Google Shape;4058;p96"/>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9" name="Google Shape;4059;p96"/>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60" name="Google Shape;4060;p96"/>
            <p:cNvSpPr/>
            <p:nvPr/>
          </p:nvSpPr>
          <p:spPr>
            <a:xfrm>
              <a:off x="3427413" y="752475"/>
              <a:ext cx="38100"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61" name="Google Shape;4061;p96"/>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62" name="Google Shape;4062;p96"/>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63" name="Google Shape;4063;p96"/>
            <p:cNvSpPr/>
            <p:nvPr/>
          </p:nvSpPr>
          <p:spPr>
            <a:xfrm>
              <a:off x="3251200" y="752475"/>
              <a:ext cx="34925" cy="214312"/>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64" name="Google Shape;4064;p96"/>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65" name="Google Shape;4065;p96"/>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66" name="Google Shape;4066;p96"/>
            <p:cNvSpPr/>
            <p:nvPr/>
          </p:nvSpPr>
          <p:spPr>
            <a:xfrm>
              <a:off x="3175" y="695325"/>
              <a:ext cx="206375" cy="676275"/>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67" name="Google Shape;4067;p96"/>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4068" name="Google Shape;4068;p96"/>
          <p:cNvSpPr txBox="1"/>
          <p:nvPr/>
        </p:nvSpPr>
        <p:spPr>
          <a:xfrm>
            <a:off x="4127085" y="164930"/>
            <a:ext cx="4643700" cy="4848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2700">
                <a:solidFill>
                  <a:schemeClr val="accent1"/>
                </a:solidFill>
              </a:rPr>
              <a:t>Future developments</a:t>
            </a:r>
            <a:endParaRPr sz="2700">
              <a:solidFill>
                <a:srgbClr val="262626"/>
              </a:solidFill>
              <a:latin typeface="Arial"/>
              <a:ea typeface="Arial"/>
              <a:cs typeface="Arial"/>
              <a:sym typeface="Arial"/>
            </a:endParaRPr>
          </a:p>
        </p:txBody>
      </p:sp>
      <p:grpSp>
        <p:nvGrpSpPr>
          <p:cNvPr id="4069" name="Google Shape;4069;p96"/>
          <p:cNvGrpSpPr/>
          <p:nvPr/>
        </p:nvGrpSpPr>
        <p:grpSpPr>
          <a:xfrm>
            <a:off x="-14040" y="4858758"/>
            <a:ext cx="9157929" cy="284742"/>
            <a:chOff x="3638881" y="1932349"/>
            <a:chExt cx="12210573" cy="379656"/>
          </a:xfrm>
        </p:grpSpPr>
        <p:sp>
          <p:nvSpPr>
            <p:cNvPr id="4070" name="Google Shape;4070;p96"/>
            <p:cNvSpPr/>
            <p:nvPr/>
          </p:nvSpPr>
          <p:spPr>
            <a:xfrm>
              <a:off x="3657453" y="1932349"/>
              <a:ext cx="12192000" cy="37965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71" name="Google Shape;4071;p96"/>
            <p:cNvSpPr/>
            <p:nvPr/>
          </p:nvSpPr>
          <p:spPr>
            <a:xfrm>
              <a:off x="3638881" y="1933431"/>
              <a:ext cx="12192000" cy="378573"/>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4072" name="Google Shape;4072;p96"/>
          <p:cNvSpPr/>
          <p:nvPr/>
        </p:nvSpPr>
        <p:spPr>
          <a:xfrm>
            <a:off x="4844658" y="1714338"/>
            <a:ext cx="612169" cy="612169"/>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4073" name="Google Shape;4073;p96"/>
          <p:cNvSpPr txBox="1"/>
          <p:nvPr/>
        </p:nvSpPr>
        <p:spPr>
          <a:xfrm>
            <a:off x="6098875" y="2045250"/>
            <a:ext cx="2917800" cy="3771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000">
                <a:solidFill>
                  <a:srgbClr val="3F3F3F"/>
                </a:solidFill>
              </a:rPr>
              <a:t>Enhance detection to identify Goggles,  Boot and Glove safety Violation</a:t>
            </a:r>
            <a:endParaRPr sz="1000">
              <a:solidFill>
                <a:srgbClr val="3F3F3F"/>
              </a:solidFill>
            </a:endParaRPr>
          </a:p>
        </p:txBody>
      </p:sp>
      <p:sp>
        <p:nvSpPr>
          <p:cNvPr id="4074" name="Google Shape;4074;p96"/>
          <p:cNvSpPr txBox="1"/>
          <p:nvPr/>
        </p:nvSpPr>
        <p:spPr>
          <a:xfrm>
            <a:off x="6098875" y="2988650"/>
            <a:ext cx="28428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000"/>
              <a:t>Face Shield detection for welding</a:t>
            </a:r>
            <a:endParaRPr sz="1000"/>
          </a:p>
        </p:txBody>
      </p:sp>
      <p:pic>
        <p:nvPicPr>
          <p:cNvPr id="4075" name="Google Shape;4075;p96"/>
          <p:cNvPicPr preferRelativeResize="0"/>
          <p:nvPr/>
        </p:nvPicPr>
        <p:blipFill>
          <a:blip r:embed="rId3">
            <a:alphaModFix/>
          </a:blip>
          <a:stretch>
            <a:fillRect/>
          </a:stretch>
        </p:blipFill>
        <p:spPr>
          <a:xfrm>
            <a:off x="4771900" y="3798975"/>
            <a:ext cx="1011785" cy="631876"/>
          </a:xfrm>
          <a:prstGeom prst="rect">
            <a:avLst/>
          </a:prstGeom>
          <a:noFill/>
          <a:ln>
            <a:noFill/>
          </a:ln>
        </p:spPr>
      </p:pic>
      <p:sp>
        <p:nvSpPr>
          <p:cNvPr id="4076" name="Google Shape;4076;p96"/>
          <p:cNvSpPr txBox="1"/>
          <p:nvPr/>
        </p:nvSpPr>
        <p:spPr>
          <a:xfrm>
            <a:off x="6040025" y="3750650"/>
            <a:ext cx="2977800" cy="492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000"/>
              <a:t>Analytics-  Predictive analytics on likely hot spots for better deployment of officers</a:t>
            </a:r>
            <a:endParaRPr sz="1000"/>
          </a:p>
        </p:txBody>
      </p:sp>
      <p:pic>
        <p:nvPicPr>
          <p:cNvPr id="4077" name="Google Shape;4077;p96"/>
          <p:cNvPicPr preferRelativeResize="0"/>
          <p:nvPr/>
        </p:nvPicPr>
        <p:blipFill>
          <a:blip r:embed="rId4">
            <a:alphaModFix/>
          </a:blip>
          <a:stretch>
            <a:fillRect/>
          </a:stretch>
        </p:blipFill>
        <p:spPr>
          <a:xfrm>
            <a:off x="4773125" y="2743900"/>
            <a:ext cx="830725" cy="830725"/>
          </a:xfrm>
          <a:prstGeom prst="rect">
            <a:avLst/>
          </a:prstGeom>
          <a:noFill/>
          <a:ln>
            <a:noFill/>
          </a:ln>
        </p:spPr>
      </p:pic>
      <p:sp>
        <p:nvSpPr>
          <p:cNvPr id="4078" name="Google Shape;4078;p96"/>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rPr>
              <a:t>PS, Sabiny, Venkat, </a:t>
            </a:r>
            <a:r>
              <a:rPr lang="en" sz="1100" b="1">
                <a:solidFill>
                  <a:srgbClr val="FFFFFF"/>
                </a:solidFill>
              </a:rPr>
              <a:t>Gana</a:t>
            </a:r>
            <a:endParaRPr sz="1100" b="1">
              <a:solidFill>
                <a:srgbClr val="FFFFFF"/>
              </a:solidFill>
            </a:endParaRPr>
          </a:p>
        </p:txBody>
      </p:sp>
      <p:pic>
        <p:nvPicPr>
          <p:cNvPr id="4079" name="Google Shape;4079;p96"/>
          <p:cNvPicPr preferRelativeResize="0"/>
          <p:nvPr/>
        </p:nvPicPr>
        <p:blipFill>
          <a:blip r:embed="rId5">
            <a:alphaModFix/>
          </a:blip>
          <a:stretch>
            <a:fillRect/>
          </a:stretch>
        </p:blipFill>
        <p:spPr>
          <a:xfrm>
            <a:off x="4769100" y="1105175"/>
            <a:ext cx="868350" cy="695325"/>
          </a:xfrm>
          <a:prstGeom prst="rect">
            <a:avLst/>
          </a:prstGeom>
          <a:noFill/>
          <a:ln>
            <a:noFill/>
          </a:ln>
        </p:spPr>
      </p:pic>
      <p:sp>
        <p:nvSpPr>
          <p:cNvPr id="4080" name="Google Shape;4080;p96"/>
          <p:cNvSpPr txBox="1"/>
          <p:nvPr/>
        </p:nvSpPr>
        <p:spPr>
          <a:xfrm>
            <a:off x="6115050" y="1281125"/>
            <a:ext cx="2655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Face Detection in Image stream</a:t>
            </a:r>
            <a:endParaRPr sz="1000"/>
          </a:p>
        </p:txBody>
      </p:sp>
      <p:pic>
        <p:nvPicPr>
          <p:cNvPr id="4081" name="Google Shape;4081;p96"/>
          <p:cNvPicPr preferRelativeResize="0"/>
          <p:nvPr/>
        </p:nvPicPr>
        <p:blipFill>
          <a:blip r:embed="rId6">
            <a:alphaModFix/>
          </a:blip>
          <a:stretch>
            <a:fillRect/>
          </a:stretch>
        </p:blipFill>
        <p:spPr>
          <a:xfrm>
            <a:off x="4769100" y="1964850"/>
            <a:ext cx="868350" cy="6953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85"/>
        <p:cNvGrpSpPr/>
        <p:nvPr/>
      </p:nvGrpSpPr>
      <p:grpSpPr>
        <a:xfrm>
          <a:off x="0" y="0"/>
          <a:ext cx="0" cy="0"/>
          <a:chOff x="0" y="0"/>
          <a:chExt cx="0" cy="0"/>
        </a:xfrm>
      </p:grpSpPr>
      <p:sp>
        <p:nvSpPr>
          <p:cNvPr id="4086" name="Google Shape;4086;p97"/>
          <p:cNvSpPr txBox="1"/>
          <p:nvPr/>
        </p:nvSpPr>
        <p:spPr>
          <a:xfrm>
            <a:off x="-1358097" y="4543758"/>
            <a:ext cx="9144000" cy="18466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0" i="0" u="sng" strike="noStrike" cap="none">
                <a:solidFill>
                  <a:schemeClr val="hlink"/>
                </a:solidFill>
                <a:latin typeface="Arial"/>
                <a:ea typeface="Arial"/>
                <a:cs typeface="Arial"/>
                <a:sym typeface="Arial"/>
                <a:hlinkClick r:id="rId3"/>
              </a:rPr>
              <a:t>www.free-powerpoint-templates-design.com</a:t>
            </a:r>
            <a:endParaRPr sz="800" b="0" i="0" u="none" strike="noStrike" cap="none">
              <a:solidFill>
                <a:schemeClr val="lt1"/>
              </a:solidFill>
              <a:latin typeface="Arial"/>
              <a:ea typeface="Arial"/>
              <a:cs typeface="Arial"/>
              <a:sym typeface="Arial"/>
            </a:endParaRPr>
          </a:p>
        </p:txBody>
      </p:sp>
      <p:grpSp>
        <p:nvGrpSpPr>
          <p:cNvPr id="4087" name="Google Shape;4087;p97"/>
          <p:cNvGrpSpPr/>
          <p:nvPr/>
        </p:nvGrpSpPr>
        <p:grpSpPr>
          <a:xfrm flipH="1">
            <a:off x="5216782" y="249500"/>
            <a:ext cx="3680568" cy="4715135"/>
            <a:chOff x="3175" y="1588"/>
            <a:chExt cx="4360863" cy="4755557"/>
          </a:xfrm>
        </p:grpSpPr>
        <p:sp>
          <p:nvSpPr>
            <p:cNvPr id="4088" name="Google Shape;4088;p97"/>
            <p:cNvSpPr/>
            <p:nvPr/>
          </p:nvSpPr>
          <p:spPr>
            <a:xfrm>
              <a:off x="1106488" y="3094038"/>
              <a:ext cx="98425" cy="13366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89" name="Google Shape;4089;p97"/>
            <p:cNvSpPr/>
            <p:nvPr/>
          </p:nvSpPr>
          <p:spPr>
            <a:xfrm>
              <a:off x="1450975" y="3094038"/>
              <a:ext cx="85725" cy="13366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0" name="Google Shape;4090;p97"/>
            <p:cNvSpPr/>
            <p:nvPr/>
          </p:nvSpPr>
          <p:spPr>
            <a:xfrm>
              <a:off x="1147763" y="3148013"/>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1" name="Google Shape;4091;p97"/>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2" name="Google Shape;4092;p97"/>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3" name="Google Shape;4093;p97"/>
            <p:cNvSpPr/>
            <p:nvPr/>
          </p:nvSpPr>
          <p:spPr>
            <a:xfrm>
              <a:off x="1147763" y="344170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4" name="Google Shape;4094;p97"/>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5" name="Google Shape;4095;p97"/>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6" name="Google Shape;4096;p97"/>
            <p:cNvSpPr/>
            <p:nvPr/>
          </p:nvSpPr>
          <p:spPr>
            <a:xfrm>
              <a:off x="1147763" y="373380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7" name="Google Shape;4097;p97"/>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8" name="Google Shape;4098;p97"/>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9" name="Google Shape;4099;p97"/>
            <p:cNvSpPr/>
            <p:nvPr/>
          </p:nvSpPr>
          <p:spPr>
            <a:xfrm>
              <a:off x="1147763" y="4027488"/>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0" name="Google Shape;4100;p97"/>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1" name="Google Shape;4101;p97"/>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2" name="Google Shape;4102;p97"/>
            <p:cNvSpPr/>
            <p:nvPr/>
          </p:nvSpPr>
          <p:spPr>
            <a:xfrm>
              <a:off x="1106488" y="1897063"/>
              <a:ext cx="98425" cy="128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3" name="Google Shape;4103;p97"/>
            <p:cNvSpPr/>
            <p:nvPr/>
          </p:nvSpPr>
          <p:spPr>
            <a:xfrm>
              <a:off x="1450975" y="1897063"/>
              <a:ext cx="85725" cy="12827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4" name="Google Shape;4104;p97"/>
            <p:cNvSpPr/>
            <p:nvPr/>
          </p:nvSpPr>
          <p:spPr>
            <a:xfrm>
              <a:off x="1147763" y="1897063"/>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5" name="Google Shape;4105;p97"/>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6" name="Google Shape;4106;p97"/>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7" name="Google Shape;4107;p97"/>
            <p:cNvSpPr/>
            <p:nvPr/>
          </p:nvSpPr>
          <p:spPr>
            <a:xfrm>
              <a:off x="1147763" y="2189163"/>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8" name="Google Shape;4108;p97"/>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9" name="Google Shape;4109;p97"/>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0" name="Google Shape;4110;p97"/>
            <p:cNvSpPr/>
            <p:nvPr/>
          </p:nvSpPr>
          <p:spPr>
            <a:xfrm>
              <a:off x="1147763" y="248285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1" name="Google Shape;4111;p97"/>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2" name="Google Shape;4112;p97"/>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3" name="Google Shape;4113;p97"/>
            <p:cNvSpPr/>
            <p:nvPr/>
          </p:nvSpPr>
          <p:spPr>
            <a:xfrm>
              <a:off x="1147763" y="2774950"/>
              <a:ext cx="357188" cy="6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4" name="Google Shape;4114;p97"/>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5" name="Google Shape;4115;p97"/>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6" name="Google Shape;4116;p97"/>
            <p:cNvSpPr/>
            <p:nvPr/>
          </p:nvSpPr>
          <p:spPr>
            <a:xfrm>
              <a:off x="1179513" y="919163"/>
              <a:ext cx="44450" cy="9810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7" name="Google Shape;4117;p97"/>
            <p:cNvSpPr/>
            <p:nvPr/>
          </p:nvSpPr>
          <p:spPr>
            <a:xfrm>
              <a:off x="1412875" y="919163"/>
              <a:ext cx="53975" cy="9810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8" name="Google Shape;4118;p97"/>
            <p:cNvSpPr/>
            <p:nvPr/>
          </p:nvSpPr>
          <p:spPr>
            <a:xfrm>
              <a:off x="1179513" y="915988"/>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9" name="Google Shape;4119;p97"/>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0" name="Google Shape;4120;p97"/>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1" name="Google Shape;4121;p97"/>
            <p:cNvSpPr/>
            <p:nvPr/>
          </p:nvSpPr>
          <p:spPr>
            <a:xfrm>
              <a:off x="1179513" y="1141413"/>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2" name="Google Shape;4122;p97"/>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3" name="Google Shape;4123;p97"/>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4" name="Google Shape;4124;p97"/>
            <p:cNvSpPr/>
            <p:nvPr/>
          </p:nvSpPr>
          <p:spPr>
            <a:xfrm>
              <a:off x="1179513" y="1365250"/>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5" name="Google Shape;4125;p97"/>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6" name="Google Shape;4126;p97"/>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7" name="Google Shape;4127;p97"/>
            <p:cNvSpPr/>
            <p:nvPr/>
          </p:nvSpPr>
          <p:spPr>
            <a:xfrm>
              <a:off x="1179513" y="1590675"/>
              <a:ext cx="274638"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8" name="Google Shape;4128;p97"/>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9" name="Google Shape;4129;p97"/>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0" name="Google Shape;4130;p97"/>
            <p:cNvSpPr/>
            <p:nvPr/>
          </p:nvSpPr>
          <p:spPr>
            <a:xfrm>
              <a:off x="1182688" y="217488"/>
              <a:ext cx="44450" cy="7461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1" name="Google Shape;4131;p97"/>
            <p:cNvSpPr/>
            <p:nvPr/>
          </p:nvSpPr>
          <p:spPr>
            <a:xfrm>
              <a:off x="1416050" y="217488"/>
              <a:ext cx="53975" cy="7461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2" name="Google Shape;4132;p97"/>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3" name="Google Shape;4133;p97"/>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4" name="Google Shape;4134;p97"/>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5" name="Google Shape;4135;p97"/>
            <p:cNvSpPr/>
            <p:nvPr/>
          </p:nvSpPr>
          <p:spPr>
            <a:xfrm>
              <a:off x="1182688" y="431800"/>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6" name="Google Shape;4136;p97"/>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7" name="Google Shape;4137;p97"/>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8" name="Google Shape;4138;p97"/>
            <p:cNvSpPr/>
            <p:nvPr/>
          </p:nvSpPr>
          <p:spPr>
            <a:xfrm>
              <a:off x="1182688" y="654050"/>
              <a:ext cx="274638" cy="4762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9" name="Google Shape;4139;p97"/>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0" name="Google Shape;4140;p97"/>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1" name="Google Shape;4141;p97"/>
            <p:cNvSpPr/>
            <p:nvPr/>
          </p:nvSpPr>
          <p:spPr>
            <a:xfrm>
              <a:off x="398463" y="755650"/>
              <a:ext cx="825500"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2" name="Google Shape;4142;p97"/>
            <p:cNvSpPr/>
            <p:nvPr/>
          </p:nvSpPr>
          <p:spPr>
            <a:xfrm>
              <a:off x="398463" y="950913"/>
              <a:ext cx="825500"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3" name="Google Shape;4143;p97"/>
            <p:cNvSpPr/>
            <p:nvPr/>
          </p:nvSpPr>
          <p:spPr>
            <a:xfrm>
              <a:off x="1185863"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4" name="Google Shape;4144;p97"/>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5" name="Google Shape;4145;p97"/>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6" name="Google Shape;4146;p97"/>
            <p:cNvSpPr/>
            <p:nvPr/>
          </p:nvSpPr>
          <p:spPr>
            <a:xfrm>
              <a:off x="996950" y="755650"/>
              <a:ext cx="39688"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7" name="Google Shape;4147;p97"/>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8" name="Google Shape;4148;p97"/>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9" name="Google Shape;4149;p97"/>
            <p:cNvSpPr/>
            <p:nvPr/>
          </p:nvSpPr>
          <p:spPr>
            <a:xfrm>
              <a:off x="806450"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0" name="Google Shape;4150;p97"/>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1" name="Google Shape;4151;p97"/>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2" name="Google Shape;4152;p97"/>
            <p:cNvSpPr/>
            <p:nvPr/>
          </p:nvSpPr>
          <p:spPr>
            <a:xfrm>
              <a:off x="617538" y="755650"/>
              <a:ext cx="42863"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3" name="Google Shape;4153;p97"/>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4" name="Google Shape;4154;p97"/>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5" name="Google Shape;4155;p97"/>
            <p:cNvSpPr/>
            <p:nvPr/>
          </p:nvSpPr>
          <p:spPr>
            <a:xfrm>
              <a:off x="1504950" y="755650"/>
              <a:ext cx="822325"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6" name="Google Shape;4156;p97"/>
            <p:cNvSpPr/>
            <p:nvPr/>
          </p:nvSpPr>
          <p:spPr>
            <a:xfrm>
              <a:off x="1504950" y="950913"/>
              <a:ext cx="822325" cy="444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7" name="Google Shape;4157;p97"/>
            <p:cNvSpPr/>
            <p:nvPr/>
          </p:nvSpPr>
          <p:spPr>
            <a:xfrm>
              <a:off x="2292350"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8" name="Google Shape;4158;p97"/>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9" name="Google Shape;4159;p97"/>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0" name="Google Shape;4160;p97"/>
            <p:cNvSpPr/>
            <p:nvPr/>
          </p:nvSpPr>
          <p:spPr>
            <a:xfrm>
              <a:off x="2100263"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1" name="Google Shape;4161;p97"/>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2" name="Google Shape;4162;p97"/>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3" name="Google Shape;4163;p97"/>
            <p:cNvSpPr/>
            <p:nvPr/>
          </p:nvSpPr>
          <p:spPr>
            <a:xfrm>
              <a:off x="1912938"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4" name="Google Shape;4164;p97"/>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5" name="Google Shape;4165;p97"/>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6" name="Google Shape;4166;p97"/>
            <p:cNvSpPr/>
            <p:nvPr/>
          </p:nvSpPr>
          <p:spPr>
            <a:xfrm>
              <a:off x="1724025"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7" name="Google Shape;4167;p97"/>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8" name="Google Shape;4168;p97"/>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9" name="Google Shape;4169;p97"/>
            <p:cNvSpPr/>
            <p:nvPr/>
          </p:nvSpPr>
          <p:spPr>
            <a:xfrm>
              <a:off x="2266950" y="755650"/>
              <a:ext cx="825500" cy="396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0" name="Google Shape;4170;p97"/>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1" name="Google Shape;4171;p97"/>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2" name="Google Shape;4172;p97"/>
            <p:cNvSpPr/>
            <p:nvPr/>
          </p:nvSpPr>
          <p:spPr>
            <a:xfrm>
              <a:off x="3054350"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3" name="Google Shape;4173;p97"/>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4" name="Google Shape;4174;p97"/>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5" name="Google Shape;4175;p97"/>
            <p:cNvSpPr/>
            <p:nvPr/>
          </p:nvSpPr>
          <p:spPr>
            <a:xfrm>
              <a:off x="2865438" y="755650"/>
              <a:ext cx="38100"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6" name="Google Shape;4176;p97"/>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7" name="Google Shape;4177;p97"/>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8" name="Google Shape;4178;p97"/>
            <p:cNvSpPr/>
            <p:nvPr/>
          </p:nvSpPr>
          <p:spPr>
            <a:xfrm>
              <a:off x="2674938"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9" name="Google Shape;4179;p97"/>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0" name="Google Shape;4180;p97"/>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1" name="Google Shape;4181;p97"/>
            <p:cNvSpPr/>
            <p:nvPr/>
          </p:nvSpPr>
          <p:spPr>
            <a:xfrm>
              <a:off x="2486025" y="755650"/>
              <a:ext cx="41275" cy="23018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2" name="Google Shape;4182;p97"/>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3" name="Google Shape;4183;p97"/>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4" name="Google Shape;4184;p97"/>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5" name="Google Shape;4185;p97"/>
            <p:cNvSpPr/>
            <p:nvPr/>
          </p:nvSpPr>
          <p:spPr>
            <a:xfrm>
              <a:off x="236538" y="698500"/>
              <a:ext cx="219075" cy="490537"/>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6" name="Google Shape;4186;p97"/>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7" name="Google Shape;4187;p97"/>
            <p:cNvSpPr/>
            <p:nvPr/>
          </p:nvSpPr>
          <p:spPr>
            <a:xfrm>
              <a:off x="4284662" y="966790"/>
              <a:ext cx="54000" cy="40350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8" name="Google Shape;4188;p97"/>
            <p:cNvSpPr/>
            <p:nvPr/>
          </p:nvSpPr>
          <p:spPr>
            <a:xfrm>
              <a:off x="3044825" y="752475"/>
              <a:ext cx="771525" cy="365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9" name="Google Shape;4189;p97"/>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0" name="Google Shape;4190;p97"/>
            <p:cNvSpPr/>
            <p:nvPr/>
          </p:nvSpPr>
          <p:spPr>
            <a:xfrm>
              <a:off x="3781425" y="752475"/>
              <a:ext cx="34925"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1" name="Google Shape;4191;p97"/>
            <p:cNvSpPr/>
            <p:nvPr/>
          </p:nvSpPr>
          <p:spPr>
            <a:xfrm>
              <a:off x="3949700" y="820738"/>
              <a:ext cx="38100" cy="133350"/>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2" name="Google Shape;4192;p97"/>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3" name="Google Shape;4193;p97"/>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4" name="Google Shape;4194;p97"/>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5" name="Google Shape;4195;p97"/>
            <p:cNvSpPr/>
            <p:nvPr/>
          </p:nvSpPr>
          <p:spPr>
            <a:xfrm>
              <a:off x="3602038" y="752475"/>
              <a:ext cx="38100"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6" name="Google Shape;4196;p97"/>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7" name="Google Shape;4197;p97"/>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8" name="Google Shape;4198;p97"/>
            <p:cNvSpPr/>
            <p:nvPr/>
          </p:nvSpPr>
          <p:spPr>
            <a:xfrm>
              <a:off x="3427413" y="752475"/>
              <a:ext cx="38100"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9" name="Google Shape;4199;p97"/>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00" name="Google Shape;4200;p97"/>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01" name="Google Shape;4201;p97"/>
            <p:cNvSpPr/>
            <p:nvPr/>
          </p:nvSpPr>
          <p:spPr>
            <a:xfrm>
              <a:off x="3251200" y="752475"/>
              <a:ext cx="34925" cy="214312"/>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02" name="Google Shape;4202;p97"/>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03" name="Google Shape;4203;p97"/>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04" name="Google Shape;4204;p97"/>
            <p:cNvSpPr/>
            <p:nvPr/>
          </p:nvSpPr>
          <p:spPr>
            <a:xfrm>
              <a:off x="3175" y="695325"/>
              <a:ext cx="206375" cy="676275"/>
            </a:xfrm>
            <a:prstGeom prst="rect">
              <a:avLst/>
            </a:pr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05" name="Google Shape;4205;p97"/>
            <p:cNvSpPr/>
            <p:nvPr/>
          </p:nvSpPr>
          <p:spPr>
            <a:xfrm>
              <a:off x="752475" y="4430713"/>
              <a:ext cx="1154113" cy="32643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4206" name="Google Shape;4206;p97"/>
          <p:cNvSpPr/>
          <p:nvPr/>
        </p:nvSpPr>
        <p:spPr>
          <a:xfrm>
            <a:off x="2937025" y="1610825"/>
            <a:ext cx="4314600" cy="668400"/>
          </a:xfrm>
          <a:prstGeom prst="rect">
            <a:avLst/>
          </a:prstGeom>
          <a:solidFill>
            <a:schemeClr val="accent5"/>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207" name="Google Shape;4207;p97"/>
          <p:cNvSpPr/>
          <p:nvPr/>
        </p:nvSpPr>
        <p:spPr>
          <a:xfrm>
            <a:off x="2937025" y="2370876"/>
            <a:ext cx="4314600" cy="668400"/>
          </a:xfrm>
          <a:prstGeom prst="rect">
            <a:avLst/>
          </a:prstGeom>
          <a:solidFill>
            <a:schemeClr val="accent4"/>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208" name="Google Shape;4208;p97"/>
          <p:cNvSpPr/>
          <p:nvPr/>
        </p:nvSpPr>
        <p:spPr>
          <a:xfrm>
            <a:off x="2937025" y="3130900"/>
            <a:ext cx="4314600" cy="668400"/>
          </a:xfrm>
          <a:prstGeom prst="rect">
            <a:avLst/>
          </a:prstGeom>
          <a:solidFill>
            <a:schemeClr val="accent3"/>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209" name="Google Shape;4209;p97"/>
          <p:cNvSpPr/>
          <p:nvPr/>
        </p:nvSpPr>
        <p:spPr>
          <a:xfrm>
            <a:off x="2937025" y="3890951"/>
            <a:ext cx="4314600" cy="668400"/>
          </a:xfrm>
          <a:prstGeom prst="rect">
            <a:avLst/>
          </a:prstGeom>
          <a:solidFill>
            <a:schemeClr val="accent2"/>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grpSp>
        <p:nvGrpSpPr>
          <p:cNvPr id="4210" name="Google Shape;4210;p97"/>
          <p:cNvGrpSpPr/>
          <p:nvPr/>
        </p:nvGrpSpPr>
        <p:grpSpPr>
          <a:xfrm>
            <a:off x="3103550" y="1634297"/>
            <a:ext cx="4148514" cy="638557"/>
            <a:chOff x="6210994" y="1361413"/>
            <a:chExt cx="1712705" cy="605727"/>
          </a:xfrm>
        </p:grpSpPr>
        <p:sp>
          <p:nvSpPr>
            <p:cNvPr id="4211" name="Google Shape;4211;p97"/>
            <p:cNvSpPr txBox="1"/>
            <p:nvPr/>
          </p:nvSpPr>
          <p:spPr>
            <a:xfrm>
              <a:off x="6210999" y="1361413"/>
              <a:ext cx="1712700" cy="22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lt1"/>
                  </a:solidFill>
                </a:rPr>
                <a:t>Classification or object detection ?</a:t>
              </a:r>
              <a:endParaRPr sz="1100" b="1">
                <a:solidFill>
                  <a:schemeClr val="lt1"/>
                </a:solidFill>
                <a:latin typeface="Arial"/>
                <a:ea typeface="Arial"/>
                <a:cs typeface="Arial"/>
                <a:sym typeface="Arial"/>
              </a:endParaRPr>
            </a:p>
          </p:txBody>
        </p:sp>
        <p:sp>
          <p:nvSpPr>
            <p:cNvPr id="4212" name="Google Shape;4212;p97"/>
            <p:cNvSpPr txBox="1"/>
            <p:nvPr/>
          </p:nvSpPr>
          <p:spPr>
            <a:xfrm>
              <a:off x="6210994" y="1551039"/>
              <a:ext cx="1712700" cy="41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a:solidFill>
                    <a:schemeClr val="lt1"/>
                  </a:solidFill>
                </a:rPr>
                <a:t>B</a:t>
              </a:r>
              <a:r>
                <a:rPr lang="en" sz="800">
                  <a:solidFill>
                    <a:schemeClr val="lt1"/>
                  </a:solidFill>
                </a:rPr>
                <a:t>oth methodologies work to a certain extent. However object detection identified the safety helmets on Head which was key to our project. Object detection methodology provides a bounding in the right areas of the image during testing.</a:t>
              </a:r>
              <a:endParaRPr sz="800">
                <a:solidFill>
                  <a:schemeClr val="lt1"/>
                </a:solidFill>
                <a:latin typeface="Arial"/>
                <a:ea typeface="Arial"/>
                <a:cs typeface="Arial"/>
                <a:sym typeface="Arial"/>
              </a:endParaRPr>
            </a:p>
          </p:txBody>
        </p:sp>
      </p:grpSp>
      <p:grpSp>
        <p:nvGrpSpPr>
          <p:cNvPr id="4213" name="Google Shape;4213;p97"/>
          <p:cNvGrpSpPr/>
          <p:nvPr/>
        </p:nvGrpSpPr>
        <p:grpSpPr>
          <a:xfrm>
            <a:off x="3103325" y="2385580"/>
            <a:ext cx="4098664" cy="627623"/>
            <a:chOff x="6210998" y="1144566"/>
            <a:chExt cx="1712701" cy="595355"/>
          </a:xfrm>
        </p:grpSpPr>
        <p:sp>
          <p:nvSpPr>
            <p:cNvPr id="4214" name="Google Shape;4214;p97"/>
            <p:cNvSpPr txBox="1"/>
            <p:nvPr/>
          </p:nvSpPr>
          <p:spPr>
            <a:xfrm>
              <a:off x="6210999" y="1144566"/>
              <a:ext cx="1712700" cy="22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lt1"/>
                  </a:solidFill>
                </a:rPr>
                <a:t>Images</a:t>
              </a:r>
              <a:endParaRPr sz="1100" b="1">
                <a:solidFill>
                  <a:schemeClr val="lt1"/>
                </a:solidFill>
                <a:latin typeface="Arial"/>
                <a:ea typeface="Arial"/>
                <a:cs typeface="Arial"/>
                <a:sym typeface="Arial"/>
              </a:endParaRPr>
            </a:p>
          </p:txBody>
        </p:sp>
        <p:sp>
          <p:nvSpPr>
            <p:cNvPr id="4215" name="Google Shape;4215;p97"/>
            <p:cNvSpPr txBox="1"/>
            <p:nvPr/>
          </p:nvSpPr>
          <p:spPr>
            <a:xfrm>
              <a:off x="6210998" y="1323821"/>
              <a:ext cx="1712700" cy="41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lt1"/>
                  </a:solidFill>
                </a:rPr>
                <a:t>After the initial training and testing phase we realised that resolution and distance of the object makes a difference in threshold.  However getting high resolution images that fit our requirements was a challenge as most sites have low reso images.</a:t>
              </a:r>
              <a:endParaRPr sz="800">
                <a:solidFill>
                  <a:schemeClr val="lt1"/>
                </a:solidFill>
                <a:latin typeface="Arial"/>
                <a:ea typeface="Arial"/>
                <a:cs typeface="Arial"/>
                <a:sym typeface="Arial"/>
              </a:endParaRPr>
            </a:p>
          </p:txBody>
        </p:sp>
      </p:grpSp>
      <p:grpSp>
        <p:nvGrpSpPr>
          <p:cNvPr id="4216" name="Google Shape;4216;p97"/>
          <p:cNvGrpSpPr/>
          <p:nvPr/>
        </p:nvGrpSpPr>
        <p:grpSpPr>
          <a:xfrm>
            <a:off x="3103426" y="3136902"/>
            <a:ext cx="4099011" cy="630511"/>
            <a:chOff x="6210996" y="1433695"/>
            <a:chExt cx="1712703" cy="475104"/>
          </a:xfrm>
        </p:grpSpPr>
        <p:sp>
          <p:nvSpPr>
            <p:cNvPr id="4217" name="Google Shape;4217;p97"/>
            <p:cNvSpPr txBox="1"/>
            <p:nvPr/>
          </p:nvSpPr>
          <p:spPr>
            <a:xfrm>
              <a:off x="6210999" y="1433695"/>
              <a:ext cx="1712700" cy="179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lt1"/>
                  </a:solidFill>
                </a:rPr>
                <a:t>Training </a:t>
              </a:r>
              <a:endParaRPr sz="1100" b="1">
                <a:solidFill>
                  <a:schemeClr val="lt1"/>
                </a:solidFill>
                <a:latin typeface="Arial"/>
                <a:ea typeface="Arial"/>
                <a:cs typeface="Arial"/>
                <a:sym typeface="Arial"/>
              </a:endParaRPr>
            </a:p>
          </p:txBody>
        </p:sp>
        <p:sp>
          <p:nvSpPr>
            <p:cNvPr id="4218" name="Google Shape;4218;p97"/>
            <p:cNvSpPr txBox="1"/>
            <p:nvPr/>
          </p:nvSpPr>
          <p:spPr>
            <a:xfrm>
              <a:off x="6210996" y="1578199"/>
              <a:ext cx="1712700" cy="330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lt1"/>
                  </a:solidFill>
                </a:rPr>
                <a:t>During the initial testing phase, system wrongly classified some images. We realised that we needed additional images with specific orientation in the training file.  The re-trained model provided a much better classification and threshold</a:t>
              </a:r>
              <a:endParaRPr sz="800">
                <a:solidFill>
                  <a:schemeClr val="lt1"/>
                </a:solidFill>
                <a:latin typeface="Arial"/>
                <a:ea typeface="Arial"/>
                <a:cs typeface="Arial"/>
                <a:sym typeface="Arial"/>
              </a:endParaRPr>
            </a:p>
          </p:txBody>
        </p:sp>
      </p:grpSp>
      <p:grpSp>
        <p:nvGrpSpPr>
          <p:cNvPr id="4219" name="Google Shape;4219;p97"/>
          <p:cNvGrpSpPr/>
          <p:nvPr/>
        </p:nvGrpSpPr>
        <p:grpSpPr>
          <a:xfrm>
            <a:off x="3103540" y="3888124"/>
            <a:ext cx="4071779" cy="805711"/>
            <a:chOff x="6210996" y="1289130"/>
            <a:chExt cx="1712703" cy="764286"/>
          </a:xfrm>
        </p:grpSpPr>
        <p:sp>
          <p:nvSpPr>
            <p:cNvPr id="4220" name="Google Shape;4220;p97"/>
            <p:cNvSpPr txBox="1"/>
            <p:nvPr/>
          </p:nvSpPr>
          <p:spPr>
            <a:xfrm>
              <a:off x="6210999" y="1289130"/>
              <a:ext cx="1712700" cy="22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lt1"/>
                  </a:solidFill>
                </a:rPr>
                <a:t>Making sense of the classification and threshold</a:t>
              </a:r>
              <a:endParaRPr sz="1100" b="1">
                <a:solidFill>
                  <a:schemeClr val="lt1"/>
                </a:solidFill>
                <a:latin typeface="Arial"/>
                <a:ea typeface="Arial"/>
                <a:cs typeface="Arial"/>
                <a:sym typeface="Arial"/>
              </a:endParaRPr>
            </a:p>
          </p:txBody>
        </p:sp>
        <p:sp>
          <p:nvSpPr>
            <p:cNvPr id="4221" name="Google Shape;4221;p97"/>
            <p:cNvSpPr txBox="1"/>
            <p:nvPr/>
          </p:nvSpPr>
          <p:spPr>
            <a:xfrm>
              <a:off x="6210996" y="1505917"/>
              <a:ext cx="1712700" cy="54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chemeClr val="lt1"/>
                  </a:solidFill>
                </a:rPr>
                <a:t>I</a:t>
              </a:r>
              <a:r>
                <a:rPr lang="en" sz="800">
                  <a:solidFill>
                    <a:schemeClr val="lt1"/>
                  </a:solidFill>
                </a:rPr>
                <a:t>n a few instances, we noticed the same classification with multiple threshold values for images with an individual subject.  Training with additional images  helped in resolving this issue</a:t>
              </a:r>
              <a:endParaRPr sz="800">
                <a:solidFill>
                  <a:schemeClr val="lt1"/>
                </a:solidFill>
                <a:latin typeface="Arial"/>
                <a:ea typeface="Arial"/>
                <a:cs typeface="Arial"/>
                <a:sym typeface="Arial"/>
              </a:endParaRPr>
            </a:p>
            <a:p>
              <a:pPr marL="0" marR="0" lvl="0" indent="0" algn="l" rtl="0">
                <a:spcBef>
                  <a:spcPts val="0"/>
                </a:spcBef>
                <a:spcAft>
                  <a:spcPts val="0"/>
                </a:spcAft>
                <a:buNone/>
              </a:pPr>
              <a:endParaRPr sz="800">
                <a:solidFill>
                  <a:schemeClr val="lt1"/>
                </a:solidFill>
              </a:endParaRPr>
            </a:p>
          </p:txBody>
        </p:sp>
      </p:grpSp>
      <p:grpSp>
        <p:nvGrpSpPr>
          <p:cNvPr id="4222" name="Google Shape;4222;p97"/>
          <p:cNvGrpSpPr/>
          <p:nvPr/>
        </p:nvGrpSpPr>
        <p:grpSpPr>
          <a:xfrm>
            <a:off x="722084" y="1394616"/>
            <a:ext cx="1885944" cy="3476757"/>
            <a:chOff x="433001" y="1399349"/>
            <a:chExt cx="2505075" cy="4618131"/>
          </a:xfrm>
        </p:grpSpPr>
        <p:sp>
          <p:nvSpPr>
            <p:cNvPr id="4223" name="Google Shape;4223;p97"/>
            <p:cNvSpPr/>
            <p:nvPr/>
          </p:nvSpPr>
          <p:spPr>
            <a:xfrm flipH="1">
              <a:off x="433001" y="1407380"/>
              <a:ext cx="2505075" cy="4610100"/>
            </a:xfrm>
            <a:custGeom>
              <a:avLst/>
              <a:gdLst/>
              <a:ahLst/>
              <a:cxnLst/>
              <a:rect l="l" t="t" r="r" b="b"/>
              <a:pathLst>
                <a:path w="2505075" h="4610100" extrusionOk="0">
                  <a:moveTo>
                    <a:pt x="2506574" y="1319831"/>
                  </a:moveTo>
                  <a:cubicBezTo>
                    <a:pt x="2448471" y="1403651"/>
                    <a:pt x="2446566" y="1500806"/>
                    <a:pt x="2419896" y="1597008"/>
                  </a:cubicBezTo>
                  <a:cubicBezTo>
                    <a:pt x="2385606" y="1717976"/>
                    <a:pt x="2339886" y="1835133"/>
                    <a:pt x="2297024" y="1953243"/>
                  </a:cubicBezTo>
                  <a:cubicBezTo>
                    <a:pt x="2284641" y="1986581"/>
                    <a:pt x="2257971" y="1996106"/>
                    <a:pt x="2223681" y="1977056"/>
                  </a:cubicBezTo>
                  <a:cubicBezTo>
                    <a:pt x="2211299" y="1970388"/>
                    <a:pt x="2195106" y="1970388"/>
                    <a:pt x="2181771" y="1967531"/>
                  </a:cubicBezTo>
                  <a:cubicBezTo>
                    <a:pt x="2185581" y="2000868"/>
                    <a:pt x="2190344" y="2028491"/>
                    <a:pt x="2192249" y="2057066"/>
                  </a:cubicBezTo>
                  <a:cubicBezTo>
                    <a:pt x="2195106" y="2132313"/>
                    <a:pt x="2198916" y="2207561"/>
                    <a:pt x="2197964" y="2281856"/>
                  </a:cubicBezTo>
                  <a:cubicBezTo>
                    <a:pt x="2197964" y="2308526"/>
                    <a:pt x="2192249" y="2344721"/>
                    <a:pt x="2174151" y="2359961"/>
                  </a:cubicBezTo>
                  <a:cubicBezTo>
                    <a:pt x="2144624" y="2385678"/>
                    <a:pt x="2147481" y="2412348"/>
                    <a:pt x="2148434" y="2443781"/>
                  </a:cubicBezTo>
                  <a:cubicBezTo>
                    <a:pt x="2152244" y="2553318"/>
                    <a:pt x="2151291" y="2663808"/>
                    <a:pt x="2158911" y="2773346"/>
                  </a:cubicBezTo>
                  <a:cubicBezTo>
                    <a:pt x="2166531" y="2884788"/>
                    <a:pt x="2182724" y="2995278"/>
                    <a:pt x="2195106" y="3105768"/>
                  </a:cubicBezTo>
                  <a:cubicBezTo>
                    <a:pt x="2196059" y="3111483"/>
                    <a:pt x="2196059" y="3120056"/>
                    <a:pt x="2199869" y="3123866"/>
                  </a:cubicBezTo>
                  <a:cubicBezTo>
                    <a:pt x="2257971" y="3172443"/>
                    <a:pt x="2257019" y="3242928"/>
                    <a:pt x="2271306" y="3309603"/>
                  </a:cubicBezTo>
                  <a:cubicBezTo>
                    <a:pt x="2307501" y="3476291"/>
                    <a:pt x="2344649" y="3642978"/>
                    <a:pt x="2389416" y="3806808"/>
                  </a:cubicBezTo>
                  <a:cubicBezTo>
                    <a:pt x="2409419" y="3881103"/>
                    <a:pt x="2395131" y="3952541"/>
                    <a:pt x="2400846" y="4025883"/>
                  </a:cubicBezTo>
                  <a:cubicBezTo>
                    <a:pt x="2406561" y="4101131"/>
                    <a:pt x="2419896" y="4176378"/>
                    <a:pt x="2428469" y="4251626"/>
                  </a:cubicBezTo>
                  <a:cubicBezTo>
                    <a:pt x="2437041" y="4331636"/>
                    <a:pt x="2442756" y="4412598"/>
                    <a:pt x="2451329" y="4492608"/>
                  </a:cubicBezTo>
                  <a:cubicBezTo>
                    <a:pt x="2454186" y="4522136"/>
                    <a:pt x="2441804" y="4536423"/>
                    <a:pt x="2413229" y="4541186"/>
                  </a:cubicBezTo>
                  <a:cubicBezTo>
                    <a:pt x="2355126" y="4551663"/>
                    <a:pt x="2300834" y="4573571"/>
                    <a:pt x="2241779" y="4529756"/>
                  </a:cubicBezTo>
                  <a:cubicBezTo>
                    <a:pt x="2222729" y="4515468"/>
                    <a:pt x="2160816" y="4536423"/>
                    <a:pt x="2136051" y="4560236"/>
                  </a:cubicBezTo>
                  <a:cubicBezTo>
                    <a:pt x="2084616" y="4609766"/>
                    <a:pt x="2023656" y="4606908"/>
                    <a:pt x="1966506" y="4604051"/>
                  </a:cubicBezTo>
                  <a:cubicBezTo>
                    <a:pt x="1886496" y="4600241"/>
                    <a:pt x="1807439" y="4582143"/>
                    <a:pt x="1729334" y="4564998"/>
                  </a:cubicBezTo>
                  <a:cubicBezTo>
                    <a:pt x="1699806" y="4558331"/>
                    <a:pt x="1658848" y="4555473"/>
                    <a:pt x="1660753" y="4506896"/>
                  </a:cubicBezTo>
                  <a:cubicBezTo>
                    <a:pt x="1662659" y="4455461"/>
                    <a:pt x="1688376" y="4422123"/>
                    <a:pt x="1734096" y="4407836"/>
                  </a:cubicBezTo>
                  <a:cubicBezTo>
                    <a:pt x="1785531" y="4392596"/>
                    <a:pt x="1840776" y="4384023"/>
                    <a:pt x="1886496" y="4358306"/>
                  </a:cubicBezTo>
                  <a:cubicBezTo>
                    <a:pt x="1923644" y="4337351"/>
                    <a:pt x="1950314" y="4297346"/>
                    <a:pt x="1980794" y="4264961"/>
                  </a:cubicBezTo>
                  <a:cubicBezTo>
                    <a:pt x="1984603" y="4261151"/>
                    <a:pt x="1985556" y="4250673"/>
                    <a:pt x="1989366" y="4249721"/>
                  </a:cubicBezTo>
                  <a:cubicBezTo>
                    <a:pt x="2067471" y="4232576"/>
                    <a:pt x="2066519" y="4164948"/>
                    <a:pt x="2080806" y="4107798"/>
                  </a:cubicBezTo>
                  <a:cubicBezTo>
                    <a:pt x="2084616" y="4092558"/>
                    <a:pt x="2091284" y="4078271"/>
                    <a:pt x="2096998" y="4062078"/>
                  </a:cubicBezTo>
                  <a:cubicBezTo>
                    <a:pt x="1999844" y="4015406"/>
                    <a:pt x="1987461" y="3912536"/>
                    <a:pt x="1957934" y="3826811"/>
                  </a:cubicBezTo>
                  <a:cubicBezTo>
                    <a:pt x="1925548" y="3733466"/>
                    <a:pt x="1915071" y="3632501"/>
                    <a:pt x="1895069" y="3535346"/>
                  </a:cubicBezTo>
                  <a:cubicBezTo>
                    <a:pt x="1886496" y="3497246"/>
                    <a:pt x="1879828" y="3458193"/>
                    <a:pt x="1867446" y="3420093"/>
                  </a:cubicBezTo>
                  <a:cubicBezTo>
                    <a:pt x="1831251" y="3311508"/>
                    <a:pt x="1793151" y="3202923"/>
                    <a:pt x="1754098" y="3091481"/>
                  </a:cubicBezTo>
                  <a:cubicBezTo>
                    <a:pt x="1722666" y="3134343"/>
                    <a:pt x="1702664" y="3176253"/>
                    <a:pt x="1736001" y="3229593"/>
                  </a:cubicBezTo>
                  <a:cubicBezTo>
                    <a:pt x="1746478" y="3246738"/>
                    <a:pt x="1752194" y="3272456"/>
                    <a:pt x="1749336" y="3292458"/>
                  </a:cubicBezTo>
                  <a:cubicBezTo>
                    <a:pt x="1732191" y="3430571"/>
                    <a:pt x="1713141" y="3567731"/>
                    <a:pt x="1694091" y="3704891"/>
                  </a:cubicBezTo>
                  <a:cubicBezTo>
                    <a:pt x="1693139" y="3711558"/>
                    <a:pt x="1690281" y="3717273"/>
                    <a:pt x="1691234" y="3723941"/>
                  </a:cubicBezTo>
                  <a:cubicBezTo>
                    <a:pt x="1693139" y="3830621"/>
                    <a:pt x="1693139" y="3937301"/>
                    <a:pt x="1696948" y="4043981"/>
                  </a:cubicBezTo>
                  <a:cubicBezTo>
                    <a:pt x="1699806" y="4149708"/>
                    <a:pt x="1704569" y="4255436"/>
                    <a:pt x="1709331" y="4361163"/>
                  </a:cubicBezTo>
                  <a:cubicBezTo>
                    <a:pt x="1710284" y="4386881"/>
                    <a:pt x="1701711" y="4401168"/>
                    <a:pt x="1676946" y="4403073"/>
                  </a:cubicBezTo>
                  <a:cubicBezTo>
                    <a:pt x="1628369" y="4407836"/>
                    <a:pt x="1579791" y="4412598"/>
                    <a:pt x="1531214" y="4415456"/>
                  </a:cubicBezTo>
                  <a:cubicBezTo>
                    <a:pt x="1523594" y="4415456"/>
                    <a:pt x="1510259" y="4405931"/>
                    <a:pt x="1507401" y="4398311"/>
                  </a:cubicBezTo>
                  <a:cubicBezTo>
                    <a:pt x="1496923" y="4363068"/>
                    <a:pt x="1470253" y="4360211"/>
                    <a:pt x="1443584" y="4370688"/>
                  </a:cubicBezTo>
                  <a:cubicBezTo>
                    <a:pt x="1404531" y="4384976"/>
                    <a:pt x="1369289" y="4408788"/>
                    <a:pt x="1330236" y="4422123"/>
                  </a:cubicBezTo>
                  <a:cubicBezTo>
                    <a:pt x="1296898" y="4433553"/>
                    <a:pt x="1259751" y="4442126"/>
                    <a:pt x="1224509" y="4439268"/>
                  </a:cubicBezTo>
                  <a:cubicBezTo>
                    <a:pt x="1155929" y="4433553"/>
                    <a:pt x="1088301" y="4423076"/>
                    <a:pt x="1021626" y="4407836"/>
                  </a:cubicBezTo>
                  <a:cubicBezTo>
                    <a:pt x="994004" y="4402121"/>
                    <a:pt x="954951" y="4395453"/>
                    <a:pt x="957808" y="4350686"/>
                  </a:cubicBezTo>
                  <a:cubicBezTo>
                    <a:pt x="960666" y="4304966"/>
                    <a:pt x="997814" y="4267818"/>
                    <a:pt x="1040676" y="4261151"/>
                  </a:cubicBezTo>
                  <a:cubicBezTo>
                    <a:pt x="1074966" y="4256388"/>
                    <a:pt x="1109256" y="4250673"/>
                    <a:pt x="1143546" y="4244958"/>
                  </a:cubicBezTo>
                  <a:cubicBezTo>
                    <a:pt x="1190219" y="4237338"/>
                    <a:pt x="1227366" y="4219241"/>
                    <a:pt x="1253084" y="4174473"/>
                  </a:cubicBezTo>
                  <a:cubicBezTo>
                    <a:pt x="1268323" y="4146851"/>
                    <a:pt x="1303566" y="4131611"/>
                    <a:pt x="1324521" y="4105893"/>
                  </a:cubicBezTo>
                  <a:cubicBezTo>
                    <a:pt x="1349286" y="4075413"/>
                    <a:pt x="1369289" y="4039218"/>
                    <a:pt x="1391196" y="4005881"/>
                  </a:cubicBezTo>
                  <a:cubicBezTo>
                    <a:pt x="1393101" y="4003023"/>
                    <a:pt x="1395959" y="3998261"/>
                    <a:pt x="1395006" y="3998261"/>
                  </a:cubicBezTo>
                  <a:cubicBezTo>
                    <a:pt x="1330236" y="3941111"/>
                    <a:pt x="1417866" y="3888723"/>
                    <a:pt x="1400721" y="3828716"/>
                  </a:cubicBezTo>
                  <a:cubicBezTo>
                    <a:pt x="1383576" y="3770613"/>
                    <a:pt x="1383576" y="3705843"/>
                    <a:pt x="1386434" y="3644883"/>
                  </a:cubicBezTo>
                  <a:cubicBezTo>
                    <a:pt x="1394053" y="3512486"/>
                    <a:pt x="1378814" y="3383898"/>
                    <a:pt x="1354048" y="3254358"/>
                  </a:cubicBezTo>
                  <a:cubicBezTo>
                    <a:pt x="1343571" y="3197208"/>
                    <a:pt x="1367384" y="3133391"/>
                    <a:pt x="1377861" y="3072431"/>
                  </a:cubicBezTo>
                  <a:cubicBezTo>
                    <a:pt x="1404531" y="2929556"/>
                    <a:pt x="1420723" y="2785728"/>
                    <a:pt x="1424534" y="2639996"/>
                  </a:cubicBezTo>
                  <a:cubicBezTo>
                    <a:pt x="1425486" y="2604753"/>
                    <a:pt x="1413103" y="2569511"/>
                    <a:pt x="1406436" y="2529506"/>
                  </a:cubicBezTo>
                  <a:cubicBezTo>
                    <a:pt x="1451203" y="2481881"/>
                    <a:pt x="1438821" y="2392346"/>
                    <a:pt x="1377861" y="2347578"/>
                  </a:cubicBezTo>
                  <a:cubicBezTo>
                    <a:pt x="1322616" y="2307573"/>
                    <a:pt x="1267371" y="2268521"/>
                    <a:pt x="1215936" y="2223753"/>
                  </a:cubicBezTo>
                  <a:cubicBezTo>
                    <a:pt x="1176884" y="2189463"/>
                    <a:pt x="1133069" y="2173271"/>
                    <a:pt x="1086396" y="2184701"/>
                  </a:cubicBezTo>
                  <a:cubicBezTo>
                    <a:pt x="1033056" y="2197083"/>
                    <a:pt x="1021626" y="2144696"/>
                    <a:pt x="986383" y="2132313"/>
                  </a:cubicBezTo>
                  <a:cubicBezTo>
                    <a:pt x="976858" y="2129456"/>
                    <a:pt x="967333" y="2117073"/>
                    <a:pt x="962571" y="2106596"/>
                  </a:cubicBezTo>
                  <a:cubicBezTo>
                    <a:pt x="954951" y="2091356"/>
                    <a:pt x="951141" y="2074211"/>
                    <a:pt x="943521" y="2053256"/>
                  </a:cubicBezTo>
                  <a:cubicBezTo>
                    <a:pt x="912089" y="2063733"/>
                    <a:pt x="887323" y="2058018"/>
                    <a:pt x="900658" y="2005631"/>
                  </a:cubicBezTo>
                  <a:cubicBezTo>
                    <a:pt x="902564" y="1997058"/>
                    <a:pt x="884466" y="1979913"/>
                    <a:pt x="872083" y="1971341"/>
                  </a:cubicBezTo>
                  <a:cubicBezTo>
                    <a:pt x="691108" y="1837038"/>
                    <a:pt x="508228" y="1703688"/>
                    <a:pt x="328206" y="1569386"/>
                  </a:cubicBezTo>
                  <a:cubicBezTo>
                    <a:pt x="231051" y="1496996"/>
                    <a:pt x="155803" y="1429368"/>
                    <a:pt x="57696" y="1357931"/>
                  </a:cubicBezTo>
                  <a:cubicBezTo>
                    <a:pt x="10071" y="1322688"/>
                    <a:pt x="-2312" y="1280778"/>
                    <a:pt x="13881" y="1227438"/>
                  </a:cubicBezTo>
                  <a:cubicBezTo>
                    <a:pt x="34836" y="1156953"/>
                    <a:pt x="55791" y="1085516"/>
                    <a:pt x="80556" y="1016936"/>
                  </a:cubicBezTo>
                  <a:cubicBezTo>
                    <a:pt x="88176" y="994076"/>
                    <a:pt x="110083" y="976931"/>
                    <a:pt x="122466" y="955023"/>
                  </a:cubicBezTo>
                  <a:cubicBezTo>
                    <a:pt x="140563" y="923591"/>
                    <a:pt x="156756" y="889301"/>
                    <a:pt x="173901" y="856916"/>
                  </a:cubicBezTo>
                  <a:cubicBezTo>
                    <a:pt x="192951" y="823578"/>
                    <a:pt x="213906" y="832151"/>
                    <a:pt x="238671" y="852153"/>
                  </a:cubicBezTo>
                  <a:cubicBezTo>
                    <a:pt x="326301" y="921686"/>
                    <a:pt x="394881" y="981693"/>
                    <a:pt x="484416" y="1050273"/>
                  </a:cubicBezTo>
                  <a:cubicBezTo>
                    <a:pt x="594906" y="1137903"/>
                    <a:pt x="709206" y="1222676"/>
                    <a:pt x="823506" y="1307448"/>
                  </a:cubicBezTo>
                  <a:cubicBezTo>
                    <a:pt x="840651" y="1320783"/>
                    <a:pt x="859701" y="1332213"/>
                    <a:pt x="878751" y="1341738"/>
                  </a:cubicBezTo>
                  <a:cubicBezTo>
                    <a:pt x="885418" y="1345548"/>
                    <a:pt x="895896" y="1343643"/>
                    <a:pt x="903516" y="1341738"/>
                  </a:cubicBezTo>
                  <a:cubicBezTo>
                    <a:pt x="922566" y="1337928"/>
                    <a:pt x="940664" y="1326498"/>
                    <a:pt x="958761" y="1327451"/>
                  </a:cubicBezTo>
                  <a:cubicBezTo>
                    <a:pt x="1080681" y="1334118"/>
                    <a:pt x="1201648" y="1343643"/>
                    <a:pt x="1323569" y="1350311"/>
                  </a:cubicBezTo>
                  <a:cubicBezTo>
                    <a:pt x="1336903" y="1351263"/>
                    <a:pt x="1351191" y="1338881"/>
                    <a:pt x="1364526" y="1333166"/>
                  </a:cubicBezTo>
                  <a:cubicBezTo>
                    <a:pt x="1410246" y="1314116"/>
                    <a:pt x="1450251" y="1278873"/>
                    <a:pt x="1507401" y="1305543"/>
                  </a:cubicBezTo>
                  <a:cubicBezTo>
                    <a:pt x="1524546" y="1314116"/>
                    <a:pt x="1555026" y="1305543"/>
                    <a:pt x="1575028" y="1295066"/>
                  </a:cubicBezTo>
                  <a:cubicBezTo>
                    <a:pt x="1588364" y="1288398"/>
                    <a:pt x="1595031" y="1265538"/>
                    <a:pt x="1603603" y="1249346"/>
                  </a:cubicBezTo>
                  <a:cubicBezTo>
                    <a:pt x="1612176" y="1234106"/>
                    <a:pt x="1622653" y="1219818"/>
                    <a:pt x="1627416" y="1203626"/>
                  </a:cubicBezTo>
                  <a:cubicBezTo>
                    <a:pt x="1634084" y="1180766"/>
                    <a:pt x="1635036" y="1156953"/>
                    <a:pt x="1640751" y="1134093"/>
                  </a:cubicBezTo>
                  <a:cubicBezTo>
                    <a:pt x="1645514" y="1115996"/>
                    <a:pt x="1652181" y="1095993"/>
                    <a:pt x="1663611" y="1080753"/>
                  </a:cubicBezTo>
                  <a:cubicBezTo>
                    <a:pt x="1681709" y="1054083"/>
                    <a:pt x="1710284" y="1033128"/>
                    <a:pt x="1724571" y="1004553"/>
                  </a:cubicBezTo>
                  <a:cubicBezTo>
                    <a:pt x="1760766" y="929306"/>
                    <a:pt x="1796961" y="855963"/>
                    <a:pt x="1882686" y="815006"/>
                  </a:cubicBezTo>
                  <a:cubicBezTo>
                    <a:pt x="1852206" y="771191"/>
                    <a:pt x="1833156" y="708326"/>
                    <a:pt x="1795056" y="694991"/>
                  </a:cubicBezTo>
                  <a:cubicBezTo>
                    <a:pt x="1712189" y="665463"/>
                    <a:pt x="1756003" y="608313"/>
                    <a:pt x="1750289" y="562593"/>
                  </a:cubicBezTo>
                  <a:cubicBezTo>
                    <a:pt x="1712189" y="567356"/>
                    <a:pt x="1676946" y="573071"/>
                    <a:pt x="1640751" y="574023"/>
                  </a:cubicBezTo>
                  <a:cubicBezTo>
                    <a:pt x="1626464" y="574023"/>
                    <a:pt x="1612176" y="559736"/>
                    <a:pt x="1596936" y="552116"/>
                  </a:cubicBezTo>
                  <a:cubicBezTo>
                    <a:pt x="1603603" y="540686"/>
                    <a:pt x="1608366" y="526398"/>
                    <a:pt x="1616939" y="517826"/>
                  </a:cubicBezTo>
                  <a:cubicBezTo>
                    <a:pt x="1657896" y="477821"/>
                    <a:pt x="1669326" y="434958"/>
                    <a:pt x="1655991" y="376856"/>
                  </a:cubicBezTo>
                  <a:cubicBezTo>
                    <a:pt x="1632178" y="269223"/>
                    <a:pt x="1644561" y="163496"/>
                    <a:pt x="1740764" y="93963"/>
                  </a:cubicBezTo>
                  <a:cubicBezTo>
                    <a:pt x="1794103" y="54911"/>
                    <a:pt x="1858873" y="24431"/>
                    <a:pt x="1922691" y="10143"/>
                  </a:cubicBezTo>
                  <a:cubicBezTo>
                    <a:pt x="2017941" y="-10812"/>
                    <a:pt x="2150339" y="81581"/>
                    <a:pt x="2188439" y="176831"/>
                  </a:cubicBezTo>
                  <a:cubicBezTo>
                    <a:pt x="2198916" y="202548"/>
                    <a:pt x="2219871" y="224456"/>
                    <a:pt x="2235111" y="248268"/>
                  </a:cubicBezTo>
                  <a:cubicBezTo>
                    <a:pt x="2238921" y="246363"/>
                    <a:pt x="2243684" y="245411"/>
                    <a:pt x="2247494" y="243506"/>
                  </a:cubicBezTo>
                  <a:cubicBezTo>
                    <a:pt x="2237969" y="265413"/>
                    <a:pt x="2228444" y="288273"/>
                    <a:pt x="2219871" y="305418"/>
                  </a:cubicBezTo>
                  <a:cubicBezTo>
                    <a:pt x="2232254" y="313991"/>
                    <a:pt x="2249399" y="318753"/>
                    <a:pt x="2249399" y="325421"/>
                  </a:cubicBezTo>
                  <a:cubicBezTo>
                    <a:pt x="2250351" y="340661"/>
                    <a:pt x="2249399" y="364473"/>
                    <a:pt x="2239874" y="371141"/>
                  </a:cubicBezTo>
                  <a:cubicBezTo>
                    <a:pt x="2212251" y="390191"/>
                    <a:pt x="2217014" y="407336"/>
                    <a:pt x="2223681" y="434958"/>
                  </a:cubicBezTo>
                  <a:cubicBezTo>
                    <a:pt x="2230349" y="462581"/>
                    <a:pt x="2222729" y="494013"/>
                    <a:pt x="2216061" y="522588"/>
                  </a:cubicBezTo>
                  <a:cubicBezTo>
                    <a:pt x="2208441" y="557831"/>
                    <a:pt x="2205584" y="583548"/>
                    <a:pt x="2250351" y="594026"/>
                  </a:cubicBezTo>
                  <a:cubicBezTo>
                    <a:pt x="2263686" y="596883"/>
                    <a:pt x="2275116" y="616886"/>
                    <a:pt x="2282736" y="631173"/>
                  </a:cubicBezTo>
                  <a:cubicBezTo>
                    <a:pt x="2301786" y="666416"/>
                    <a:pt x="2313216" y="706421"/>
                    <a:pt x="2335124" y="739758"/>
                  </a:cubicBezTo>
                  <a:cubicBezTo>
                    <a:pt x="2401799" y="845486"/>
                    <a:pt x="2458949" y="945498"/>
                    <a:pt x="2486571" y="1071228"/>
                  </a:cubicBezTo>
                  <a:cubicBezTo>
                    <a:pt x="2488476" y="1080753"/>
                    <a:pt x="2498001" y="1089326"/>
                    <a:pt x="2503716" y="1097898"/>
                  </a:cubicBezTo>
                  <a:cubicBezTo>
                    <a:pt x="2506574" y="1174098"/>
                    <a:pt x="2506574" y="1246488"/>
                    <a:pt x="2506574" y="1319831"/>
                  </a:cubicBezTo>
                  <a:close/>
                  <a:moveTo>
                    <a:pt x="1273086" y="1638918"/>
                  </a:moveTo>
                  <a:cubicBezTo>
                    <a:pt x="1260703" y="1678923"/>
                    <a:pt x="1240701" y="1713213"/>
                    <a:pt x="1242606" y="1746551"/>
                  </a:cubicBezTo>
                  <a:cubicBezTo>
                    <a:pt x="1247369" y="1804653"/>
                    <a:pt x="1264514" y="1862756"/>
                    <a:pt x="1279753" y="1919906"/>
                  </a:cubicBezTo>
                  <a:cubicBezTo>
                    <a:pt x="1282611" y="1929431"/>
                    <a:pt x="1301661" y="1944671"/>
                    <a:pt x="1308328" y="1942766"/>
                  </a:cubicBezTo>
                  <a:cubicBezTo>
                    <a:pt x="1365478" y="1924668"/>
                    <a:pt x="1420723" y="1903713"/>
                    <a:pt x="1478826" y="1882758"/>
                  </a:cubicBezTo>
                  <a:cubicBezTo>
                    <a:pt x="1432153" y="1777031"/>
                    <a:pt x="1483589" y="1684638"/>
                    <a:pt x="1497876" y="1593198"/>
                  </a:cubicBezTo>
                  <a:cubicBezTo>
                    <a:pt x="1474064" y="1579863"/>
                    <a:pt x="1451203" y="1573196"/>
                    <a:pt x="1435964" y="1557956"/>
                  </a:cubicBezTo>
                  <a:cubicBezTo>
                    <a:pt x="1372146" y="1493186"/>
                    <a:pt x="1285469" y="1505568"/>
                    <a:pt x="1208316" y="1484613"/>
                  </a:cubicBezTo>
                  <a:cubicBezTo>
                    <a:pt x="1193076" y="1480803"/>
                    <a:pt x="1176884" y="1476041"/>
                    <a:pt x="1161644" y="1471278"/>
                  </a:cubicBezTo>
                  <a:cubicBezTo>
                    <a:pt x="1133069" y="1461753"/>
                    <a:pt x="1103541" y="1450323"/>
                    <a:pt x="1078776" y="1483661"/>
                  </a:cubicBezTo>
                  <a:cubicBezTo>
                    <a:pt x="1146404" y="1537001"/>
                    <a:pt x="1211173" y="1588436"/>
                    <a:pt x="1273086" y="1638918"/>
                  </a:cubicBezTo>
                  <a:close/>
                  <a:moveTo>
                    <a:pt x="1464539" y="2075163"/>
                  </a:moveTo>
                  <a:cubicBezTo>
                    <a:pt x="1427391" y="2082783"/>
                    <a:pt x="1393101" y="2089451"/>
                    <a:pt x="1359764" y="2097071"/>
                  </a:cubicBezTo>
                  <a:cubicBezTo>
                    <a:pt x="1318806" y="2106596"/>
                    <a:pt x="1305471" y="2129456"/>
                    <a:pt x="1322616" y="2169461"/>
                  </a:cubicBezTo>
                  <a:cubicBezTo>
                    <a:pt x="1329284" y="2184701"/>
                    <a:pt x="1334998" y="2199941"/>
                    <a:pt x="1340714" y="2215181"/>
                  </a:cubicBezTo>
                  <a:cubicBezTo>
                    <a:pt x="1396911" y="2194226"/>
                    <a:pt x="1396911" y="2194226"/>
                    <a:pt x="1420723" y="2246613"/>
                  </a:cubicBezTo>
                  <a:cubicBezTo>
                    <a:pt x="1428344" y="2262806"/>
                    <a:pt x="1438821" y="2278046"/>
                    <a:pt x="1455014" y="2304716"/>
                  </a:cubicBezTo>
                  <a:cubicBezTo>
                    <a:pt x="1456919" y="2271378"/>
                    <a:pt x="1451203" y="2248518"/>
                    <a:pt x="1459776" y="2237088"/>
                  </a:cubicBezTo>
                  <a:cubicBezTo>
                    <a:pt x="1499781" y="2183748"/>
                    <a:pt x="1503591" y="2132313"/>
                    <a:pt x="1464539" y="2075163"/>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24" name="Google Shape;4224;p97"/>
            <p:cNvSpPr/>
            <p:nvPr/>
          </p:nvSpPr>
          <p:spPr>
            <a:xfrm flipH="1">
              <a:off x="700577" y="1399349"/>
              <a:ext cx="647458" cy="566880"/>
            </a:xfrm>
            <a:custGeom>
              <a:avLst/>
              <a:gdLst/>
              <a:ahLst/>
              <a:cxnLst/>
              <a:rect l="l" t="t" r="r" b="b"/>
              <a:pathLst>
                <a:path w="647458" h="566880" extrusionOk="0">
                  <a:moveTo>
                    <a:pt x="325755" y="3000"/>
                  </a:moveTo>
                  <a:cubicBezTo>
                    <a:pt x="261937" y="17288"/>
                    <a:pt x="197167" y="47768"/>
                    <a:pt x="143828" y="86820"/>
                  </a:cubicBezTo>
                  <a:cubicBezTo>
                    <a:pt x="47625" y="156353"/>
                    <a:pt x="35242" y="262080"/>
                    <a:pt x="59055" y="369713"/>
                  </a:cubicBezTo>
                  <a:cubicBezTo>
                    <a:pt x="72390" y="427815"/>
                    <a:pt x="60960" y="470678"/>
                    <a:pt x="20003" y="510683"/>
                  </a:cubicBezTo>
                  <a:cubicBezTo>
                    <a:pt x="11430" y="519255"/>
                    <a:pt x="6667" y="533543"/>
                    <a:pt x="0" y="544973"/>
                  </a:cubicBezTo>
                  <a:cubicBezTo>
                    <a:pt x="15240" y="552593"/>
                    <a:pt x="29528" y="566880"/>
                    <a:pt x="43815" y="566880"/>
                  </a:cubicBezTo>
                  <a:lnTo>
                    <a:pt x="65495" y="564618"/>
                  </a:lnTo>
                  <a:lnTo>
                    <a:pt x="178721" y="530129"/>
                  </a:lnTo>
                  <a:cubicBezTo>
                    <a:pt x="449670" y="395635"/>
                    <a:pt x="455226" y="398414"/>
                    <a:pt x="603774" y="274215"/>
                  </a:cubicBezTo>
                  <a:lnTo>
                    <a:pt x="647458" y="237555"/>
                  </a:lnTo>
                  <a:lnTo>
                    <a:pt x="638175" y="241125"/>
                  </a:lnTo>
                  <a:cubicBezTo>
                    <a:pt x="622935" y="217313"/>
                    <a:pt x="601980" y="195405"/>
                    <a:pt x="591503" y="169688"/>
                  </a:cubicBezTo>
                  <a:cubicBezTo>
                    <a:pt x="553403" y="74438"/>
                    <a:pt x="421005" y="-17955"/>
                    <a:pt x="325755" y="300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4225" name="Google Shape;4225;p97"/>
          <p:cNvSpPr txBox="1"/>
          <p:nvPr/>
        </p:nvSpPr>
        <p:spPr>
          <a:xfrm>
            <a:off x="350650" y="249500"/>
            <a:ext cx="6345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Challenges</a:t>
            </a:r>
            <a:r>
              <a:rPr lang="en"/>
              <a:t> </a:t>
            </a:r>
            <a:endParaRPr/>
          </a:p>
        </p:txBody>
      </p:sp>
      <p:sp>
        <p:nvSpPr>
          <p:cNvPr id="4226" name="Google Shape;4226;p97"/>
          <p:cNvSpPr txBox="1"/>
          <p:nvPr/>
        </p:nvSpPr>
        <p:spPr>
          <a:xfrm>
            <a:off x="7172500" y="4871250"/>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999999"/>
                </a:solidFill>
              </a:rPr>
              <a:t>PS, Sabiny, Venkat,</a:t>
            </a:r>
            <a:r>
              <a:rPr lang="en" sz="1100">
                <a:solidFill>
                  <a:srgbClr val="B7B7B7"/>
                </a:solidFill>
              </a:rPr>
              <a:t> </a:t>
            </a:r>
            <a:r>
              <a:rPr lang="en" sz="1100" b="1">
                <a:solidFill>
                  <a:srgbClr val="FFFFFF"/>
                </a:solidFill>
              </a:rPr>
              <a:t>Gana</a:t>
            </a:r>
            <a:endParaRPr sz="1100" b="1">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sp>
        <p:nvSpPr>
          <p:cNvPr id="4231" name="Google Shape;4231;p98"/>
          <p:cNvSpPr/>
          <p:nvPr/>
        </p:nvSpPr>
        <p:spPr>
          <a:xfrm>
            <a:off x="6299749" y="4609145"/>
            <a:ext cx="2844250" cy="452987"/>
          </a:xfrm>
          <a:custGeom>
            <a:avLst/>
            <a:gdLst/>
            <a:ahLst/>
            <a:cxnLst/>
            <a:rect l="l" t="t" r="r" b="b"/>
            <a:pathLst>
              <a:path w="12192148" h="1941773" extrusionOk="0">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32" name="Google Shape;4232;p98"/>
          <p:cNvSpPr txBox="1"/>
          <p:nvPr/>
        </p:nvSpPr>
        <p:spPr>
          <a:xfrm>
            <a:off x="0" y="1806222"/>
            <a:ext cx="9144000" cy="761747"/>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4500">
                <a:solidFill>
                  <a:srgbClr val="262626"/>
                </a:solidFill>
                <a:latin typeface="Arial"/>
                <a:ea typeface="Arial"/>
                <a:cs typeface="Arial"/>
                <a:sym typeface="Arial"/>
              </a:rPr>
              <a:t>Thank You</a:t>
            </a:r>
            <a:endParaRPr sz="4500">
              <a:solidFill>
                <a:srgbClr val="262626"/>
              </a:solidFill>
              <a:latin typeface="Arial"/>
              <a:ea typeface="Arial"/>
              <a:cs typeface="Arial"/>
              <a:sym typeface="Arial"/>
            </a:endParaRPr>
          </a:p>
        </p:txBody>
      </p:sp>
      <p:sp>
        <p:nvSpPr>
          <p:cNvPr id="4233" name="Google Shape;4233;p98"/>
          <p:cNvSpPr txBox="1"/>
          <p:nvPr/>
        </p:nvSpPr>
        <p:spPr>
          <a:xfrm>
            <a:off x="0" y="2501350"/>
            <a:ext cx="9143889" cy="284742"/>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endParaRPr sz="1400">
              <a:solidFill>
                <a:srgbClr val="262626"/>
              </a:solidFill>
              <a:latin typeface="Arial"/>
              <a:ea typeface="Arial"/>
              <a:cs typeface="Arial"/>
              <a:sym typeface="Arial"/>
            </a:endParaRPr>
          </a:p>
        </p:txBody>
      </p:sp>
      <p:sp>
        <p:nvSpPr>
          <p:cNvPr id="4234" name="Google Shape;4234;p98"/>
          <p:cNvSpPr/>
          <p:nvPr/>
        </p:nvSpPr>
        <p:spPr>
          <a:xfrm>
            <a:off x="0" y="3570904"/>
            <a:ext cx="4331368" cy="1579522"/>
          </a:xfrm>
          <a:custGeom>
            <a:avLst/>
            <a:gdLst/>
            <a:ahLst/>
            <a:cxnLst/>
            <a:rect l="l" t="t" r="r" b="b"/>
            <a:pathLst>
              <a:path w="2980" h="1086" extrusionOk="0">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35" name="Google Shape;4235;p98"/>
          <p:cNvSpPr/>
          <p:nvPr/>
        </p:nvSpPr>
        <p:spPr>
          <a:xfrm>
            <a:off x="3164305" y="4981074"/>
            <a:ext cx="5979694" cy="16935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4236" name="Google Shape;4236;p98"/>
          <p:cNvGrpSpPr/>
          <p:nvPr/>
        </p:nvGrpSpPr>
        <p:grpSpPr>
          <a:xfrm flipH="1">
            <a:off x="8046177" y="3939097"/>
            <a:ext cx="989539" cy="979148"/>
            <a:chOff x="3175" y="1588"/>
            <a:chExt cx="4686300" cy="4637087"/>
          </a:xfrm>
        </p:grpSpPr>
        <p:sp>
          <p:nvSpPr>
            <p:cNvPr id="4237" name="Google Shape;4237;p98"/>
            <p:cNvSpPr/>
            <p:nvPr/>
          </p:nvSpPr>
          <p:spPr>
            <a:xfrm>
              <a:off x="1106488" y="3094038"/>
              <a:ext cx="98425" cy="133667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38" name="Google Shape;4238;p98"/>
            <p:cNvSpPr/>
            <p:nvPr/>
          </p:nvSpPr>
          <p:spPr>
            <a:xfrm>
              <a:off x="1450975" y="3094038"/>
              <a:ext cx="85725" cy="133667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39" name="Google Shape;4239;p98"/>
            <p:cNvSpPr/>
            <p:nvPr/>
          </p:nvSpPr>
          <p:spPr>
            <a:xfrm>
              <a:off x="1147763" y="3148013"/>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0" name="Google Shape;4240;p98"/>
            <p:cNvSpPr/>
            <p:nvPr/>
          </p:nvSpPr>
          <p:spPr>
            <a:xfrm>
              <a:off x="1173163" y="317658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1" name="Google Shape;4241;p98"/>
            <p:cNvSpPr/>
            <p:nvPr/>
          </p:nvSpPr>
          <p:spPr>
            <a:xfrm>
              <a:off x="1173163" y="317658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2" name="Google Shape;4242;p98"/>
            <p:cNvSpPr/>
            <p:nvPr/>
          </p:nvSpPr>
          <p:spPr>
            <a:xfrm>
              <a:off x="1147763" y="3441700"/>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3" name="Google Shape;4243;p98"/>
            <p:cNvSpPr/>
            <p:nvPr/>
          </p:nvSpPr>
          <p:spPr>
            <a:xfrm>
              <a:off x="1173163" y="347027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4" name="Google Shape;4244;p98"/>
            <p:cNvSpPr/>
            <p:nvPr/>
          </p:nvSpPr>
          <p:spPr>
            <a:xfrm>
              <a:off x="1173163" y="347027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5" name="Google Shape;4245;p98"/>
            <p:cNvSpPr/>
            <p:nvPr/>
          </p:nvSpPr>
          <p:spPr>
            <a:xfrm>
              <a:off x="1147763" y="3733800"/>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6" name="Google Shape;4246;p98"/>
            <p:cNvSpPr/>
            <p:nvPr/>
          </p:nvSpPr>
          <p:spPr>
            <a:xfrm>
              <a:off x="1173163" y="376237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7" name="Google Shape;4247;p98"/>
            <p:cNvSpPr/>
            <p:nvPr/>
          </p:nvSpPr>
          <p:spPr>
            <a:xfrm>
              <a:off x="1173163" y="376237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8" name="Google Shape;4248;p98"/>
            <p:cNvSpPr/>
            <p:nvPr/>
          </p:nvSpPr>
          <p:spPr>
            <a:xfrm>
              <a:off x="1147763" y="4027488"/>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9" name="Google Shape;4249;p98"/>
            <p:cNvSpPr/>
            <p:nvPr/>
          </p:nvSpPr>
          <p:spPr>
            <a:xfrm>
              <a:off x="1173163" y="4056063"/>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0" name="Google Shape;4250;p98"/>
            <p:cNvSpPr/>
            <p:nvPr/>
          </p:nvSpPr>
          <p:spPr>
            <a:xfrm>
              <a:off x="1173163" y="4056063"/>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1" name="Google Shape;4251;p98"/>
            <p:cNvSpPr/>
            <p:nvPr/>
          </p:nvSpPr>
          <p:spPr>
            <a:xfrm>
              <a:off x="1106488" y="1897063"/>
              <a:ext cx="98425" cy="12827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2" name="Google Shape;4252;p98"/>
            <p:cNvSpPr/>
            <p:nvPr/>
          </p:nvSpPr>
          <p:spPr>
            <a:xfrm>
              <a:off x="1450975" y="1897063"/>
              <a:ext cx="85725" cy="12827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3" name="Google Shape;4253;p98"/>
            <p:cNvSpPr/>
            <p:nvPr/>
          </p:nvSpPr>
          <p:spPr>
            <a:xfrm>
              <a:off x="1147763" y="1897063"/>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4" name="Google Shape;4254;p98"/>
            <p:cNvSpPr/>
            <p:nvPr/>
          </p:nvSpPr>
          <p:spPr>
            <a:xfrm>
              <a:off x="1173163" y="1925638"/>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5" name="Google Shape;4255;p98"/>
            <p:cNvSpPr/>
            <p:nvPr/>
          </p:nvSpPr>
          <p:spPr>
            <a:xfrm>
              <a:off x="1173163" y="1925638"/>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6" name="Google Shape;4256;p98"/>
            <p:cNvSpPr/>
            <p:nvPr/>
          </p:nvSpPr>
          <p:spPr>
            <a:xfrm>
              <a:off x="1147763" y="2189163"/>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7" name="Google Shape;4257;p98"/>
            <p:cNvSpPr/>
            <p:nvPr/>
          </p:nvSpPr>
          <p:spPr>
            <a:xfrm>
              <a:off x="1173163" y="2217738"/>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8" name="Google Shape;4258;p98"/>
            <p:cNvSpPr/>
            <p:nvPr/>
          </p:nvSpPr>
          <p:spPr>
            <a:xfrm>
              <a:off x="1173163" y="2217738"/>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9" name="Google Shape;4259;p98"/>
            <p:cNvSpPr/>
            <p:nvPr/>
          </p:nvSpPr>
          <p:spPr>
            <a:xfrm>
              <a:off x="1147763" y="2482850"/>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0" name="Google Shape;4260;p98"/>
            <p:cNvSpPr/>
            <p:nvPr/>
          </p:nvSpPr>
          <p:spPr>
            <a:xfrm>
              <a:off x="1173163" y="2511425"/>
              <a:ext cx="306388" cy="304800"/>
            </a:xfrm>
            <a:custGeom>
              <a:avLst/>
              <a:gdLst/>
              <a:ahLst/>
              <a:cxnLst/>
              <a:rect l="l" t="t" r="r" b="b"/>
              <a:pathLst>
                <a:path w="193" h="192" extrusionOk="0">
                  <a:moveTo>
                    <a:pt x="175" y="192"/>
                  </a:moveTo>
                  <a:lnTo>
                    <a:pt x="0" y="18"/>
                  </a:lnTo>
                  <a:lnTo>
                    <a:pt x="18" y="0"/>
                  </a:lnTo>
                  <a:lnTo>
                    <a:pt x="193" y="174"/>
                  </a:lnTo>
                  <a:lnTo>
                    <a:pt x="175" y="19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1" name="Google Shape;4261;p98"/>
            <p:cNvSpPr/>
            <p:nvPr/>
          </p:nvSpPr>
          <p:spPr>
            <a:xfrm>
              <a:off x="1173163" y="2511425"/>
              <a:ext cx="306388" cy="304800"/>
            </a:xfrm>
            <a:custGeom>
              <a:avLst/>
              <a:gdLst/>
              <a:ahLst/>
              <a:cxnLst/>
              <a:rect l="l" t="t" r="r" b="b"/>
              <a:pathLst>
                <a:path w="193" h="192" extrusionOk="0">
                  <a:moveTo>
                    <a:pt x="0" y="174"/>
                  </a:moveTo>
                  <a:lnTo>
                    <a:pt x="175" y="0"/>
                  </a:lnTo>
                  <a:lnTo>
                    <a:pt x="193" y="18"/>
                  </a:lnTo>
                  <a:lnTo>
                    <a:pt x="18" y="192"/>
                  </a:lnTo>
                  <a:lnTo>
                    <a:pt x="0" y="17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2" name="Google Shape;4262;p98"/>
            <p:cNvSpPr/>
            <p:nvPr/>
          </p:nvSpPr>
          <p:spPr>
            <a:xfrm>
              <a:off x="1147763" y="2774950"/>
              <a:ext cx="357188" cy="6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3" name="Google Shape;4263;p98"/>
            <p:cNvSpPr/>
            <p:nvPr/>
          </p:nvSpPr>
          <p:spPr>
            <a:xfrm>
              <a:off x="1173163" y="2803525"/>
              <a:ext cx="306388" cy="306387"/>
            </a:xfrm>
            <a:custGeom>
              <a:avLst/>
              <a:gdLst/>
              <a:ahLst/>
              <a:cxnLst/>
              <a:rect l="l" t="t" r="r" b="b"/>
              <a:pathLst>
                <a:path w="193" h="193" extrusionOk="0">
                  <a:moveTo>
                    <a:pt x="175" y="193"/>
                  </a:moveTo>
                  <a:lnTo>
                    <a:pt x="0" y="18"/>
                  </a:lnTo>
                  <a:lnTo>
                    <a:pt x="18" y="0"/>
                  </a:lnTo>
                  <a:lnTo>
                    <a:pt x="193" y="175"/>
                  </a:lnTo>
                  <a:lnTo>
                    <a:pt x="175" y="19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4" name="Google Shape;4264;p98"/>
            <p:cNvSpPr/>
            <p:nvPr/>
          </p:nvSpPr>
          <p:spPr>
            <a:xfrm>
              <a:off x="1173163" y="2803525"/>
              <a:ext cx="306388" cy="306387"/>
            </a:xfrm>
            <a:custGeom>
              <a:avLst/>
              <a:gdLst/>
              <a:ahLst/>
              <a:cxnLst/>
              <a:rect l="l" t="t" r="r" b="b"/>
              <a:pathLst>
                <a:path w="193" h="193" extrusionOk="0">
                  <a:moveTo>
                    <a:pt x="0" y="175"/>
                  </a:moveTo>
                  <a:lnTo>
                    <a:pt x="175" y="0"/>
                  </a:lnTo>
                  <a:lnTo>
                    <a:pt x="193" y="18"/>
                  </a:lnTo>
                  <a:lnTo>
                    <a:pt x="18" y="193"/>
                  </a:lnTo>
                  <a:lnTo>
                    <a:pt x="0" y="17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5" name="Google Shape;4265;p98"/>
            <p:cNvSpPr/>
            <p:nvPr/>
          </p:nvSpPr>
          <p:spPr>
            <a:xfrm>
              <a:off x="1179513" y="919163"/>
              <a:ext cx="44450" cy="98107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6" name="Google Shape;4266;p98"/>
            <p:cNvSpPr/>
            <p:nvPr/>
          </p:nvSpPr>
          <p:spPr>
            <a:xfrm>
              <a:off x="1412875" y="919163"/>
              <a:ext cx="53975" cy="98107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7" name="Google Shape;4267;p98"/>
            <p:cNvSpPr/>
            <p:nvPr/>
          </p:nvSpPr>
          <p:spPr>
            <a:xfrm>
              <a:off x="1179513" y="915988"/>
              <a:ext cx="274638" cy="476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8" name="Google Shape;4268;p98"/>
            <p:cNvSpPr/>
            <p:nvPr/>
          </p:nvSpPr>
          <p:spPr>
            <a:xfrm>
              <a:off x="1198563" y="938213"/>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9" name="Google Shape;4269;p98"/>
            <p:cNvSpPr/>
            <p:nvPr/>
          </p:nvSpPr>
          <p:spPr>
            <a:xfrm>
              <a:off x="1198563" y="938213"/>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0" name="Google Shape;4270;p98"/>
            <p:cNvSpPr/>
            <p:nvPr/>
          </p:nvSpPr>
          <p:spPr>
            <a:xfrm>
              <a:off x="1179513" y="1141413"/>
              <a:ext cx="274638" cy="476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1" name="Google Shape;4271;p98"/>
            <p:cNvSpPr/>
            <p:nvPr/>
          </p:nvSpPr>
          <p:spPr>
            <a:xfrm>
              <a:off x="1198563" y="1160463"/>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2" name="Google Shape;4272;p98"/>
            <p:cNvSpPr/>
            <p:nvPr/>
          </p:nvSpPr>
          <p:spPr>
            <a:xfrm>
              <a:off x="1198563" y="1160463"/>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3" name="Google Shape;4273;p98"/>
            <p:cNvSpPr/>
            <p:nvPr/>
          </p:nvSpPr>
          <p:spPr>
            <a:xfrm>
              <a:off x="1179513" y="1365250"/>
              <a:ext cx="274638" cy="476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4" name="Google Shape;4274;p98"/>
            <p:cNvSpPr/>
            <p:nvPr/>
          </p:nvSpPr>
          <p:spPr>
            <a:xfrm>
              <a:off x="1198563" y="1387475"/>
              <a:ext cx="236538" cy="231775"/>
            </a:xfrm>
            <a:custGeom>
              <a:avLst/>
              <a:gdLst/>
              <a:ahLst/>
              <a:cxnLst/>
              <a:rect l="l" t="t" r="r" b="b"/>
              <a:pathLst>
                <a:path w="149" h="146" extrusionOk="0">
                  <a:moveTo>
                    <a:pt x="135" y="146"/>
                  </a:moveTo>
                  <a:lnTo>
                    <a:pt x="0" y="12"/>
                  </a:lnTo>
                  <a:lnTo>
                    <a:pt x="14" y="0"/>
                  </a:lnTo>
                  <a:lnTo>
                    <a:pt x="149" y="134"/>
                  </a:lnTo>
                  <a:lnTo>
                    <a:pt x="135" y="14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5" name="Google Shape;4275;p98"/>
            <p:cNvSpPr/>
            <p:nvPr/>
          </p:nvSpPr>
          <p:spPr>
            <a:xfrm>
              <a:off x="1198563" y="1387475"/>
              <a:ext cx="236538" cy="231775"/>
            </a:xfrm>
            <a:custGeom>
              <a:avLst/>
              <a:gdLst/>
              <a:ahLst/>
              <a:cxnLst/>
              <a:rect l="l" t="t" r="r" b="b"/>
              <a:pathLst>
                <a:path w="149" h="146" extrusionOk="0">
                  <a:moveTo>
                    <a:pt x="0" y="134"/>
                  </a:moveTo>
                  <a:lnTo>
                    <a:pt x="135" y="0"/>
                  </a:lnTo>
                  <a:lnTo>
                    <a:pt x="149" y="12"/>
                  </a:lnTo>
                  <a:lnTo>
                    <a:pt x="14" y="146"/>
                  </a:lnTo>
                  <a:lnTo>
                    <a:pt x="0" y="1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6" name="Google Shape;4276;p98"/>
            <p:cNvSpPr/>
            <p:nvPr/>
          </p:nvSpPr>
          <p:spPr>
            <a:xfrm>
              <a:off x="1179513" y="1590675"/>
              <a:ext cx="274638" cy="4445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7" name="Google Shape;4277;p98"/>
            <p:cNvSpPr/>
            <p:nvPr/>
          </p:nvSpPr>
          <p:spPr>
            <a:xfrm>
              <a:off x="1198563" y="1609725"/>
              <a:ext cx="236538" cy="236537"/>
            </a:xfrm>
            <a:custGeom>
              <a:avLst/>
              <a:gdLst/>
              <a:ahLst/>
              <a:cxnLst/>
              <a:rect l="l" t="t" r="r" b="b"/>
              <a:pathLst>
                <a:path w="149" h="149" extrusionOk="0">
                  <a:moveTo>
                    <a:pt x="135" y="149"/>
                  </a:moveTo>
                  <a:lnTo>
                    <a:pt x="0" y="14"/>
                  </a:lnTo>
                  <a:lnTo>
                    <a:pt x="14" y="0"/>
                  </a:lnTo>
                  <a:lnTo>
                    <a:pt x="149" y="135"/>
                  </a:lnTo>
                  <a:lnTo>
                    <a:pt x="135" y="14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8" name="Google Shape;4278;p98"/>
            <p:cNvSpPr/>
            <p:nvPr/>
          </p:nvSpPr>
          <p:spPr>
            <a:xfrm>
              <a:off x="1198563" y="1609725"/>
              <a:ext cx="236538" cy="236537"/>
            </a:xfrm>
            <a:custGeom>
              <a:avLst/>
              <a:gdLst/>
              <a:ahLst/>
              <a:cxnLst/>
              <a:rect l="l" t="t" r="r" b="b"/>
              <a:pathLst>
                <a:path w="149" h="149" extrusionOk="0">
                  <a:moveTo>
                    <a:pt x="0" y="135"/>
                  </a:moveTo>
                  <a:lnTo>
                    <a:pt x="135" y="0"/>
                  </a:lnTo>
                  <a:lnTo>
                    <a:pt x="149" y="14"/>
                  </a:lnTo>
                  <a:lnTo>
                    <a:pt x="14" y="149"/>
                  </a:lnTo>
                  <a:lnTo>
                    <a:pt x="0" y="13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9" name="Google Shape;4279;p98"/>
            <p:cNvSpPr/>
            <p:nvPr/>
          </p:nvSpPr>
          <p:spPr>
            <a:xfrm>
              <a:off x="1182688" y="217488"/>
              <a:ext cx="44450" cy="7461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0" name="Google Shape;4280;p98"/>
            <p:cNvSpPr/>
            <p:nvPr/>
          </p:nvSpPr>
          <p:spPr>
            <a:xfrm>
              <a:off x="1416050" y="217488"/>
              <a:ext cx="53975" cy="7461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1" name="Google Shape;4281;p98"/>
            <p:cNvSpPr/>
            <p:nvPr/>
          </p:nvSpPr>
          <p:spPr>
            <a:xfrm>
              <a:off x="1182688" y="65088"/>
              <a:ext cx="287338" cy="188912"/>
            </a:xfrm>
            <a:custGeom>
              <a:avLst/>
              <a:gdLst/>
              <a:ahLst/>
              <a:cxnLst/>
              <a:rect l="l" t="t" r="r" b="b"/>
              <a:pathLst>
                <a:path w="181" h="119" extrusionOk="0">
                  <a:moveTo>
                    <a:pt x="181" y="119"/>
                  </a:moveTo>
                  <a:lnTo>
                    <a:pt x="0" y="119"/>
                  </a:lnTo>
                  <a:lnTo>
                    <a:pt x="0" y="80"/>
                  </a:lnTo>
                  <a:lnTo>
                    <a:pt x="86" y="0"/>
                  </a:lnTo>
                  <a:lnTo>
                    <a:pt x="181" y="26"/>
                  </a:lnTo>
                  <a:lnTo>
                    <a:pt x="181" y="11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2" name="Google Shape;4282;p98"/>
            <p:cNvSpPr/>
            <p:nvPr/>
          </p:nvSpPr>
          <p:spPr>
            <a:xfrm>
              <a:off x="1201738" y="227013"/>
              <a:ext cx="236538" cy="236537"/>
            </a:xfrm>
            <a:custGeom>
              <a:avLst/>
              <a:gdLst/>
              <a:ahLst/>
              <a:cxnLst/>
              <a:rect l="l" t="t" r="r" b="b"/>
              <a:pathLst>
                <a:path w="149" h="149" extrusionOk="0">
                  <a:moveTo>
                    <a:pt x="135" y="149"/>
                  </a:moveTo>
                  <a:lnTo>
                    <a:pt x="0" y="15"/>
                  </a:lnTo>
                  <a:lnTo>
                    <a:pt x="14" y="0"/>
                  </a:lnTo>
                  <a:lnTo>
                    <a:pt x="149" y="135"/>
                  </a:lnTo>
                  <a:lnTo>
                    <a:pt x="135" y="14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3" name="Google Shape;4283;p98"/>
            <p:cNvSpPr/>
            <p:nvPr/>
          </p:nvSpPr>
          <p:spPr>
            <a:xfrm>
              <a:off x="1201738" y="227013"/>
              <a:ext cx="236538" cy="236537"/>
            </a:xfrm>
            <a:custGeom>
              <a:avLst/>
              <a:gdLst/>
              <a:ahLst/>
              <a:cxnLst/>
              <a:rect l="l" t="t" r="r" b="b"/>
              <a:pathLst>
                <a:path w="149" h="149" extrusionOk="0">
                  <a:moveTo>
                    <a:pt x="0" y="135"/>
                  </a:moveTo>
                  <a:lnTo>
                    <a:pt x="135" y="0"/>
                  </a:lnTo>
                  <a:lnTo>
                    <a:pt x="149" y="15"/>
                  </a:lnTo>
                  <a:lnTo>
                    <a:pt x="14" y="149"/>
                  </a:lnTo>
                  <a:lnTo>
                    <a:pt x="0" y="13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4" name="Google Shape;4284;p98"/>
            <p:cNvSpPr/>
            <p:nvPr/>
          </p:nvSpPr>
          <p:spPr>
            <a:xfrm>
              <a:off x="1182688" y="431800"/>
              <a:ext cx="274638" cy="476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5" name="Google Shape;4285;p98"/>
            <p:cNvSpPr/>
            <p:nvPr/>
          </p:nvSpPr>
          <p:spPr>
            <a:xfrm>
              <a:off x="1201738" y="450850"/>
              <a:ext cx="236538" cy="234950"/>
            </a:xfrm>
            <a:custGeom>
              <a:avLst/>
              <a:gdLst/>
              <a:ahLst/>
              <a:cxnLst/>
              <a:rect l="l" t="t" r="r" b="b"/>
              <a:pathLst>
                <a:path w="149" h="148" extrusionOk="0">
                  <a:moveTo>
                    <a:pt x="135" y="148"/>
                  </a:moveTo>
                  <a:lnTo>
                    <a:pt x="0" y="14"/>
                  </a:lnTo>
                  <a:lnTo>
                    <a:pt x="14" y="0"/>
                  </a:lnTo>
                  <a:lnTo>
                    <a:pt x="149" y="134"/>
                  </a:lnTo>
                  <a:lnTo>
                    <a:pt x="135" y="14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6" name="Google Shape;4286;p98"/>
            <p:cNvSpPr/>
            <p:nvPr/>
          </p:nvSpPr>
          <p:spPr>
            <a:xfrm>
              <a:off x="1201738" y="450850"/>
              <a:ext cx="236538" cy="234950"/>
            </a:xfrm>
            <a:custGeom>
              <a:avLst/>
              <a:gdLst/>
              <a:ahLst/>
              <a:cxnLst/>
              <a:rect l="l" t="t" r="r" b="b"/>
              <a:pathLst>
                <a:path w="149" h="148" extrusionOk="0">
                  <a:moveTo>
                    <a:pt x="0" y="134"/>
                  </a:moveTo>
                  <a:lnTo>
                    <a:pt x="135" y="0"/>
                  </a:lnTo>
                  <a:lnTo>
                    <a:pt x="149" y="14"/>
                  </a:lnTo>
                  <a:lnTo>
                    <a:pt x="14" y="148"/>
                  </a:lnTo>
                  <a:lnTo>
                    <a:pt x="0" y="1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7" name="Google Shape;4287;p98"/>
            <p:cNvSpPr/>
            <p:nvPr/>
          </p:nvSpPr>
          <p:spPr>
            <a:xfrm>
              <a:off x="1182688" y="654050"/>
              <a:ext cx="274638" cy="476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8" name="Google Shape;4288;p98"/>
            <p:cNvSpPr/>
            <p:nvPr/>
          </p:nvSpPr>
          <p:spPr>
            <a:xfrm>
              <a:off x="1201738" y="676275"/>
              <a:ext cx="236538" cy="233362"/>
            </a:xfrm>
            <a:custGeom>
              <a:avLst/>
              <a:gdLst/>
              <a:ahLst/>
              <a:cxnLst/>
              <a:rect l="l" t="t" r="r" b="b"/>
              <a:pathLst>
                <a:path w="149" h="147" extrusionOk="0">
                  <a:moveTo>
                    <a:pt x="135" y="147"/>
                  </a:moveTo>
                  <a:lnTo>
                    <a:pt x="0" y="12"/>
                  </a:lnTo>
                  <a:lnTo>
                    <a:pt x="14" y="0"/>
                  </a:lnTo>
                  <a:lnTo>
                    <a:pt x="149" y="135"/>
                  </a:lnTo>
                  <a:lnTo>
                    <a:pt x="135" y="14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9" name="Google Shape;4289;p98"/>
            <p:cNvSpPr/>
            <p:nvPr/>
          </p:nvSpPr>
          <p:spPr>
            <a:xfrm>
              <a:off x="1201738" y="676275"/>
              <a:ext cx="236538" cy="233362"/>
            </a:xfrm>
            <a:custGeom>
              <a:avLst/>
              <a:gdLst/>
              <a:ahLst/>
              <a:cxnLst/>
              <a:rect l="l" t="t" r="r" b="b"/>
              <a:pathLst>
                <a:path w="149" h="147" extrusionOk="0">
                  <a:moveTo>
                    <a:pt x="0" y="135"/>
                  </a:moveTo>
                  <a:lnTo>
                    <a:pt x="135" y="0"/>
                  </a:lnTo>
                  <a:lnTo>
                    <a:pt x="149" y="12"/>
                  </a:lnTo>
                  <a:lnTo>
                    <a:pt x="14" y="147"/>
                  </a:lnTo>
                  <a:lnTo>
                    <a:pt x="0" y="13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0" name="Google Shape;4290;p98"/>
            <p:cNvSpPr/>
            <p:nvPr/>
          </p:nvSpPr>
          <p:spPr>
            <a:xfrm>
              <a:off x="398463" y="755650"/>
              <a:ext cx="825500" cy="396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1" name="Google Shape;4291;p98"/>
            <p:cNvSpPr/>
            <p:nvPr/>
          </p:nvSpPr>
          <p:spPr>
            <a:xfrm>
              <a:off x="398463" y="950913"/>
              <a:ext cx="825500" cy="4445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2" name="Google Shape;4292;p98"/>
            <p:cNvSpPr/>
            <p:nvPr/>
          </p:nvSpPr>
          <p:spPr>
            <a:xfrm>
              <a:off x="1185863" y="755650"/>
              <a:ext cx="38100"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3" name="Google Shape;4293;p98"/>
            <p:cNvSpPr/>
            <p:nvPr/>
          </p:nvSpPr>
          <p:spPr>
            <a:xfrm>
              <a:off x="1009650" y="773113"/>
              <a:ext cx="198438" cy="196850"/>
            </a:xfrm>
            <a:custGeom>
              <a:avLst/>
              <a:gdLst/>
              <a:ahLst/>
              <a:cxnLst/>
              <a:rect l="l" t="t" r="r" b="b"/>
              <a:pathLst>
                <a:path w="125" h="124" extrusionOk="0">
                  <a:moveTo>
                    <a:pt x="0" y="112"/>
                  </a:moveTo>
                  <a:lnTo>
                    <a:pt x="113" y="0"/>
                  </a:lnTo>
                  <a:lnTo>
                    <a:pt x="125" y="12"/>
                  </a:lnTo>
                  <a:lnTo>
                    <a:pt x="11"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4" name="Google Shape;4294;p98"/>
            <p:cNvSpPr/>
            <p:nvPr/>
          </p:nvSpPr>
          <p:spPr>
            <a:xfrm>
              <a:off x="1009650" y="773113"/>
              <a:ext cx="198438" cy="196850"/>
            </a:xfrm>
            <a:custGeom>
              <a:avLst/>
              <a:gdLst/>
              <a:ahLst/>
              <a:cxnLst/>
              <a:rect l="l" t="t" r="r" b="b"/>
              <a:pathLst>
                <a:path w="125" h="124" extrusionOk="0">
                  <a:moveTo>
                    <a:pt x="11" y="0"/>
                  </a:moveTo>
                  <a:lnTo>
                    <a:pt x="125" y="112"/>
                  </a:lnTo>
                  <a:lnTo>
                    <a:pt x="113" y="124"/>
                  </a:lnTo>
                  <a:lnTo>
                    <a:pt x="0" y="12"/>
                  </a:lnTo>
                  <a:lnTo>
                    <a:pt x="11"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5" name="Google Shape;4295;p98"/>
            <p:cNvSpPr/>
            <p:nvPr/>
          </p:nvSpPr>
          <p:spPr>
            <a:xfrm>
              <a:off x="996950" y="755650"/>
              <a:ext cx="39688"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6" name="Google Shape;4296;p98"/>
            <p:cNvSpPr/>
            <p:nvPr/>
          </p:nvSpPr>
          <p:spPr>
            <a:xfrm>
              <a:off x="819150" y="773113"/>
              <a:ext cx="201613" cy="196850"/>
            </a:xfrm>
            <a:custGeom>
              <a:avLst/>
              <a:gdLst/>
              <a:ahLst/>
              <a:cxnLst/>
              <a:rect l="l" t="t" r="r" b="b"/>
              <a:pathLst>
                <a:path w="127" h="124" extrusionOk="0">
                  <a:moveTo>
                    <a:pt x="0" y="112"/>
                  </a:moveTo>
                  <a:lnTo>
                    <a:pt x="114" y="0"/>
                  </a:lnTo>
                  <a:lnTo>
                    <a:pt x="127"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7" name="Google Shape;4297;p98"/>
            <p:cNvSpPr/>
            <p:nvPr/>
          </p:nvSpPr>
          <p:spPr>
            <a:xfrm>
              <a:off x="819150" y="773113"/>
              <a:ext cx="201613" cy="196850"/>
            </a:xfrm>
            <a:custGeom>
              <a:avLst/>
              <a:gdLst/>
              <a:ahLst/>
              <a:cxnLst/>
              <a:rect l="l" t="t" r="r" b="b"/>
              <a:pathLst>
                <a:path w="127" h="124" extrusionOk="0">
                  <a:moveTo>
                    <a:pt x="12" y="0"/>
                  </a:moveTo>
                  <a:lnTo>
                    <a:pt x="127" y="112"/>
                  </a:lnTo>
                  <a:lnTo>
                    <a:pt x="114"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8" name="Google Shape;4298;p98"/>
            <p:cNvSpPr/>
            <p:nvPr/>
          </p:nvSpPr>
          <p:spPr>
            <a:xfrm>
              <a:off x="806450"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9" name="Google Shape;4299;p98"/>
            <p:cNvSpPr/>
            <p:nvPr/>
          </p:nvSpPr>
          <p:spPr>
            <a:xfrm>
              <a:off x="631825" y="773113"/>
              <a:ext cx="196850" cy="196850"/>
            </a:xfrm>
            <a:custGeom>
              <a:avLst/>
              <a:gdLst/>
              <a:ahLst/>
              <a:cxnLst/>
              <a:rect l="l" t="t" r="r" b="b"/>
              <a:pathLst>
                <a:path w="124" h="124" extrusionOk="0">
                  <a:moveTo>
                    <a:pt x="0" y="112"/>
                  </a:moveTo>
                  <a:lnTo>
                    <a:pt x="114" y="0"/>
                  </a:lnTo>
                  <a:lnTo>
                    <a:pt x="124"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0" name="Google Shape;4300;p98"/>
            <p:cNvSpPr/>
            <p:nvPr/>
          </p:nvSpPr>
          <p:spPr>
            <a:xfrm>
              <a:off x="631825" y="773113"/>
              <a:ext cx="196850" cy="196850"/>
            </a:xfrm>
            <a:custGeom>
              <a:avLst/>
              <a:gdLst/>
              <a:ahLst/>
              <a:cxnLst/>
              <a:rect l="l" t="t" r="r" b="b"/>
              <a:pathLst>
                <a:path w="124" h="124" extrusionOk="0">
                  <a:moveTo>
                    <a:pt x="12" y="0"/>
                  </a:moveTo>
                  <a:lnTo>
                    <a:pt x="124" y="112"/>
                  </a:lnTo>
                  <a:lnTo>
                    <a:pt x="114"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1" name="Google Shape;4301;p98"/>
            <p:cNvSpPr/>
            <p:nvPr/>
          </p:nvSpPr>
          <p:spPr>
            <a:xfrm>
              <a:off x="617538" y="755650"/>
              <a:ext cx="42863"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2" name="Google Shape;4302;p98"/>
            <p:cNvSpPr/>
            <p:nvPr/>
          </p:nvSpPr>
          <p:spPr>
            <a:xfrm>
              <a:off x="442913" y="773113"/>
              <a:ext cx="198438" cy="196850"/>
            </a:xfrm>
            <a:custGeom>
              <a:avLst/>
              <a:gdLst/>
              <a:ahLst/>
              <a:cxnLst/>
              <a:rect l="l" t="t" r="r" b="b"/>
              <a:pathLst>
                <a:path w="125" h="124" extrusionOk="0">
                  <a:moveTo>
                    <a:pt x="0" y="112"/>
                  </a:moveTo>
                  <a:lnTo>
                    <a:pt x="112" y="0"/>
                  </a:lnTo>
                  <a:lnTo>
                    <a:pt x="125"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3" name="Google Shape;4303;p98"/>
            <p:cNvSpPr/>
            <p:nvPr/>
          </p:nvSpPr>
          <p:spPr>
            <a:xfrm>
              <a:off x="442913" y="773113"/>
              <a:ext cx="198438" cy="196850"/>
            </a:xfrm>
            <a:custGeom>
              <a:avLst/>
              <a:gdLst/>
              <a:ahLst/>
              <a:cxnLst/>
              <a:rect l="l" t="t" r="r" b="b"/>
              <a:pathLst>
                <a:path w="125" h="124" extrusionOk="0">
                  <a:moveTo>
                    <a:pt x="12" y="0"/>
                  </a:moveTo>
                  <a:lnTo>
                    <a:pt x="125" y="112"/>
                  </a:lnTo>
                  <a:lnTo>
                    <a:pt x="112"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4" name="Google Shape;4304;p98"/>
            <p:cNvSpPr/>
            <p:nvPr/>
          </p:nvSpPr>
          <p:spPr>
            <a:xfrm>
              <a:off x="1504950" y="755650"/>
              <a:ext cx="822325" cy="396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5" name="Google Shape;4305;p98"/>
            <p:cNvSpPr/>
            <p:nvPr/>
          </p:nvSpPr>
          <p:spPr>
            <a:xfrm>
              <a:off x="1504950" y="950913"/>
              <a:ext cx="822325" cy="4445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6" name="Google Shape;4306;p98"/>
            <p:cNvSpPr/>
            <p:nvPr/>
          </p:nvSpPr>
          <p:spPr>
            <a:xfrm>
              <a:off x="2292350" y="755650"/>
              <a:ext cx="38100"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7" name="Google Shape;4307;p98"/>
            <p:cNvSpPr/>
            <p:nvPr/>
          </p:nvSpPr>
          <p:spPr>
            <a:xfrm>
              <a:off x="2116138" y="773113"/>
              <a:ext cx="198438" cy="196850"/>
            </a:xfrm>
            <a:custGeom>
              <a:avLst/>
              <a:gdLst/>
              <a:ahLst/>
              <a:cxnLst/>
              <a:rect l="l" t="t" r="r" b="b"/>
              <a:pathLst>
                <a:path w="125" h="124" extrusionOk="0">
                  <a:moveTo>
                    <a:pt x="0" y="112"/>
                  </a:moveTo>
                  <a:lnTo>
                    <a:pt x="113" y="0"/>
                  </a:lnTo>
                  <a:lnTo>
                    <a:pt x="125" y="12"/>
                  </a:lnTo>
                  <a:lnTo>
                    <a:pt x="10"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8" name="Google Shape;4308;p98"/>
            <p:cNvSpPr/>
            <p:nvPr/>
          </p:nvSpPr>
          <p:spPr>
            <a:xfrm>
              <a:off x="2116138" y="773113"/>
              <a:ext cx="198438" cy="196850"/>
            </a:xfrm>
            <a:custGeom>
              <a:avLst/>
              <a:gdLst/>
              <a:ahLst/>
              <a:cxnLst/>
              <a:rect l="l" t="t" r="r" b="b"/>
              <a:pathLst>
                <a:path w="125" h="124" extrusionOk="0">
                  <a:moveTo>
                    <a:pt x="10" y="0"/>
                  </a:moveTo>
                  <a:lnTo>
                    <a:pt x="125" y="112"/>
                  </a:lnTo>
                  <a:lnTo>
                    <a:pt x="113" y="124"/>
                  </a:lnTo>
                  <a:lnTo>
                    <a:pt x="0" y="12"/>
                  </a:lnTo>
                  <a:lnTo>
                    <a:pt x="1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9" name="Google Shape;4309;p98"/>
            <p:cNvSpPr/>
            <p:nvPr/>
          </p:nvSpPr>
          <p:spPr>
            <a:xfrm>
              <a:off x="2100263"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0" name="Google Shape;4310;p98"/>
            <p:cNvSpPr/>
            <p:nvPr/>
          </p:nvSpPr>
          <p:spPr>
            <a:xfrm>
              <a:off x="1925638" y="773113"/>
              <a:ext cx="200025" cy="196850"/>
            </a:xfrm>
            <a:custGeom>
              <a:avLst/>
              <a:gdLst/>
              <a:ahLst/>
              <a:cxnLst/>
              <a:rect l="l" t="t" r="r" b="b"/>
              <a:pathLst>
                <a:path w="126" h="124" extrusionOk="0">
                  <a:moveTo>
                    <a:pt x="0" y="112"/>
                  </a:moveTo>
                  <a:lnTo>
                    <a:pt x="114" y="0"/>
                  </a:lnTo>
                  <a:lnTo>
                    <a:pt x="126"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1" name="Google Shape;4311;p98"/>
            <p:cNvSpPr/>
            <p:nvPr/>
          </p:nvSpPr>
          <p:spPr>
            <a:xfrm>
              <a:off x="1925638" y="773113"/>
              <a:ext cx="200025" cy="196850"/>
            </a:xfrm>
            <a:custGeom>
              <a:avLst/>
              <a:gdLst/>
              <a:ahLst/>
              <a:cxnLst/>
              <a:rect l="l" t="t" r="r" b="b"/>
              <a:pathLst>
                <a:path w="126" h="124" extrusionOk="0">
                  <a:moveTo>
                    <a:pt x="12" y="0"/>
                  </a:moveTo>
                  <a:lnTo>
                    <a:pt x="126" y="112"/>
                  </a:lnTo>
                  <a:lnTo>
                    <a:pt x="114"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2" name="Google Shape;4312;p98"/>
            <p:cNvSpPr/>
            <p:nvPr/>
          </p:nvSpPr>
          <p:spPr>
            <a:xfrm>
              <a:off x="1912938"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3" name="Google Shape;4313;p98"/>
            <p:cNvSpPr/>
            <p:nvPr/>
          </p:nvSpPr>
          <p:spPr>
            <a:xfrm>
              <a:off x="1736725"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4" name="Google Shape;4314;p98"/>
            <p:cNvSpPr/>
            <p:nvPr/>
          </p:nvSpPr>
          <p:spPr>
            <a:xfrm>
              <a:off x="1736725"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5" name="Google Shape;4315;p98"/>
            <p:cNvSpPr/>
            <p:nvPr/>
          </p:nvSpPr>
          <p:spPr>
            <a:xfrm>
              <a:off x="1724025" y="755650"/>
              <a:ext cx="38100"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6" name="Google Shape;4316;p98"/>
            <p:cNvSpPr/>
            <p:nvPr/>
          </p:nvSpPr>
          <p:spPr>
            <a:xfrm>
              <a:off x="1549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7" name="Google Shape;4317;p98"/>
            <p:cNvSpPr/>
            <p:nvPr/>
          </p:nvSpPr>
          <p:spPr>
            <a:xfrm>
              <a:off x="1549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8" name="Google Shape;4318;p98"/>
            <p:cNvSpPr/>
            <p:nvPr/>
          </p:nvSpPr>
          <p:spPr>
            <a:xfrm>
              <a:off x="2266950" y="755650"/>
              <a:ext cx="825500" cy="396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9" name="Google Shape;4319;p98"/>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lnTo>
                    <a:pt x="869"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0" name="Google Shape;4320;p98"/>
            <p:cNvSpPr/>
            <p:nvPr/>
          </p:nvSpPr>
          <p:spPr>
            <a:xfrm>
              <a:off x="2266950" y="950913"/>
              <a:ext cx="1379538" cy="44450"/>
            </a:xfrm>
            <a:custGeom>
              <a:avLst/>
              <a:gdLst/>
              <a:ahLst/>
              <a:cxnLst/>
              <a:rect l="l" t="t" r="r" b="b"/>
              <a:pathLst>
                <a:path w="869" h="28" extrusionOk="0">
                  <a:moveTo>
                    <a:pt x="869" y="0"/>
                  </a:moveTo>
                  <a:lnTo>
                    <a:pt x="869" y="28"/>
                  </a:lnTo>
                  <a:lnTo>
                    <a:pt x="0" y="28"/>
                  </a:lnTo>
                  <a:lnTo>
                    <a:pt x="0" y="0"/>
                  </a:lnTo>
                  <a:lnTo>
                    <a:pt x="777" y="0"/>
                  </a:ln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1" name="Google Shape;4321;p98"/>
            <p:cNvSpPr/>
            <p:nvPr/>
          </p:nvSpPr>
          <p:spPr>
            <a:xfrm>
              <a:off x="3054350"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2" name="Google Shape;4322;p98"/>
            <p:cNvSpPr/>
            <p:nvPr/>
          </p:nvSpPr>
          <p:spPr>
            <a:xfrm>
              <a:off x="2878138" y="773113"/>
              <a:ext cx="198438" cy="196850"/>
            </a:xfrm>
            <a:custGeom>
              <a:avLst/>
              <a:gdLst/>
              <a:ahLst/>
              <a:cxnLst/>
              <a:rect l="l" t="t" r="r" b="b"/>
              <a:pathLst>
                <a:path w="125" h="124" extrusionOk="0">
                  <a:moveTo>
                    <a:pt x="0" y="112"/>
                  </a:moveTo>
                  <a:lnTo>
                    <a:pt x="113" y="0"/>
                  </a:lnTo>
                  <a:lnTo>
                    <a:pt x="125"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3" name="Google Shape;4323;p98"/>
            <p:cNvSpPr/>
            <p:nvPr/>
          </p:nvSpPr>
          <p:spPr>
            <a:xfrm>
              <a:off x="2878138" y="773113"/>
              <a:ext cx="198438" cy="196850"/>
            </a:xfrm>
            <a:custGeom>
              <a:avLst/>
              <a:gdLst/>
              <a:ahLst/>
              <a:cxnLst/>
              <a:rect l="l" t="t" r="r" b="b"/>
              <a:pathLst>
                <a:path w="125" h="124" extrusionOk="0">
                  <a:moveTo>
                    <a:pt x="12" y="0"/>
                  </a:moveTo>
                  <a:lnTo>
                    <a:pt x="125" y="112"/>
                  </a:lnTo>
                  <a:lnTo>
                    <a:pt x="113"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4" name="Google Shape;4324;p98"/>
            <p:cNvSpPr/>
            <p:nvPr/>
          </p:nvSpPr>
          <p:spPr>
            <a:xfrm>
              <a:off x="2865438" y="755650"/>
              <a:ext cx="38100"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5" name="Google Shape;4325;p98"/>
            <p:cNvSpPr/>
            <p:nvPr/>
          </p:nvSpPr>
          <p:spPr>
            <a:xfrm>
              <a:off x="2690813" y="773113"/>
              <a:ext cx="196850" cy="196850"/>
            </a:xfrm>
            <a:custGeom>
              <a:avLst/>
              <a:gdLst/>
              <a:ahLst/>
              <a:cxnLst/>
              <a:rect l="l" t="t" r="r" b="b"/>
              <a:pathLst>
                <a:path w="124" h="124" extrusionOk="0">
                  <a:moveTo>
                    <a:pt x="0" y="112"/>
                  </a:moveTo>
                  <a:lnTo>
                    <a:pt x="112" y="0"/>
                  </a:lnTo>
                  <a:lnTo>
                    <a:pt x="124" y="12"/>
                  </a:lnTo>
                  <a:lnTo>
                    <a:pt x="10"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6" name="Google Shape;4326;p98"/>
            <p:cNvSpPr/>
            <p:nvPr/>
          </p:nvSpPr>
          <p:spPr>
            <a:xfrm>
              <a:off x="2690813" y="773113"/>
              <a:ext cx="196850" cy="196850"/>
            </a:xfrm>
            <a:custGeom>
              <a:avLst/>
              <a:gdLst/>
              <a:ahLst/>
              <a:cxnLst/>
              <a:rect l="l" t="t" r="r" b="b"/>
              <a:pathLst>
                <a:path w="124" h="124" extrusionOk="0">
                  <a:moveTo>
                    <a:pt x="10" y="0"/>
                  </a:moveTo>
                  <a:lnTo>
                    <a:pt x="124" y="112"/>
                  </a:lnTo>
                  <a:lnTo>
                    <a:pt x="112" y="124"/>
                  </a:lnTo>
                  <a:lnTo>
                    <a:pt x="0" y="12"/>
                  </a:lnTo>
                  <a:lnTo>
                    <a:pt x="1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7" name="Google Shape;4327;p98"/>
            <p:cNvSpPr/>
            <p:nvPr/>
          </p:nvSpPr>
          <p:spPr>
            <a:xfrm>
              <a:off x="2674938"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8" name="Google Shape;4328;p98"/>
            <p:cNvSpPr/>
            <p:nvPr/>
          </p:nvSpPr>
          <p:spPr>
            <a:xfrm>
              <a:off x="2498725" y="773113"/>
              <a:ext cx="201613" cy="196850"/>
            </a:xfrm>
            <a:custGeom>
              <a:avLst/>
              <a:gdLst/>
              <a:ahLst/>
              <a:cxnLst/>
              <a:rect l="l" t="t" r="r" b="b"/>
              <a:pathLst>
                <a:path w="127" h="124" extrusionOk="0">
                  <a:moveTo>
                    <a:pt x="0" y="112"/>
                  </a:moveTo>
                  <a:lnTo>
                    <a:pt x="115" y="0"/>
                  </a:lnTo>
                  <a:lnTo>
                    <a:pt x="127"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9" name="Google Shape;4329;p98"/>
            <p:cNvSpPr/>
            <p:nvPr/>
          </p:nvSpPr>
          <p:spPr>
            <a:xfrm>
              <a:off x="2498725" y="773113"/>
              <a:ext cx="201613" cy="196850"/>
            </a:xfrm>
            <a:custGeom>
              <a:avLst/>
              <a:gdLst/>
              <a:ahLst/>
              <a:cxnLst/>
              <a:rect l="l" t="t" r="r" b="b"/>
              <a:pathLst>
                <a:path w="127" h="124" extrusionOk="0">
                  <a:moveTo>
                    <a:pt x="12" y="0"/>
                  </a:moveTo>
                  <a:lnTo>
                    <a:pt x="127" y="112"/>
                  </a:lnTo>
                  <a:lnTo>
                    <a:pt x="115"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0" name="Google Shape;4330;p98"/>
            <p:cNvSpPr/>
            <p:nvPr/>
          </p:nvSpPr>
          <p:spPr>
            <a:xfrm>
              <a:off x="2486025" y="755650"/>
              <a:ext cx="41275" cy="2301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1" name="Google Shape;4331;p98"/>
            <p:cNvSpPr/>
            <p:nvPr/>
          </p:nvSpPr>
          <p:spPr>
            <a:xfrm>
              <a:off x="2311400" y="773113"/>
              <a:ext cx="196850" cy="196850"/>
            </a:xfrm>
            <a:custGeom>
              <a:avLst/>
              <a:gdLst/>
              <a:ahLst/>
              <a:cxnLst/>
              <a:rect l="l" t="t" r="r" b="b"/>
              <a:pathLst>
                <a:path w="124" h="124" extrusionOk="0">
                  <a:moveTo>
                    <a:pt x="0" y="112"/>
                  </a:moveTo>
                  <a:lnTo>
                    <a:pt x="112" y="0"/>
                  </a:lnTo>
                  <a:lnTo>
                    <a:pt x="124" y="12"/>
                  </a:lnTo>
                  <a:lnTo>
                    <a:pt x="12" y="124"/>
                  </a:lnTo>
                  <a:lnTo>
                    <a:pt x="0" y="1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2" name="Google Shape;4332;p98"/>
            <p:cNvSpPr/>
            <p:nvPr/>
          </p:nvSpPr>
          <p:spPr>
            <a:xfrm>
              <a:off x="2311400" y="773113"/>
              <a:ext cx="196850" cy="196850"/>
            </a:xfrm>
            <a:custGeom>
              <a:avLst/>
              <a:gdLst/>
              <a:ahLst/>
              <a:cxnLst/>
              <a:rect l="l" t="t" r="r" b="b"/>
              <a:pathLst>
                <a:path w="124" h="124" extrusionOk="0">
                  <a:moveTo>
                    <a:pt x="12" y="0"/>
                  </a:moveTo>
                  <a:lnTo>
                    <a:pt x="124" y="112"/>
                  </a:lnTo>
                  <a:lnTo>
                    <a:pt x="112" y="124"/>
                  </a:lnTo>
                  <a:lnTo>
                    <a:pt x="0" y="12"/>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3" name="Google Shape;4333;p98"/>
            <p:cNvSpPr/>
            <p:nvPr/>
          </p:nvSpPr>
          <p:spPr>
            <a:xfrm>
              <a:off x="1052513" y="628650"/>
              <a:ext cx="652463" cy="474662"/>
            </a:xfrm>
            <a:custGeom>
              <a:avLst/>
              <a:gdLst/>
              <a:ahLst/>
              <a:cxnLst/>
              <a:rect l="l" t="t" r="r" b="b"/>
              <a:pathLst>
                <a:path w="205" h="149" extrusionOk="0">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4" name="Google Shape;4334;p98"/>
            <p:cNvSpPr/>
            <p:nvPr/>
          </p:nvSpPr>
          <p:spPr>
            <a:xfrm>
              <a:off x="236538" y="698500"/>
              <a:ext cx="219075" cy="49053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5" name="Google Shape;4335;p98"/>
            <p:cNvSpPr/>
            <p:nvPr/>
          </p:nvSpPr>
          <p:spPr>
            <a:xfrm>
              <a:off x="411163" y="1588"/>
              <a:ext cx="3952875" cy="977900"/>
            </a:xfrm>
            <a:custGeom>
              <a:avLst/>
              <a:gdLst/>
              <a:ahLst/>
              <a:cxnLst/>
              <a:rect l="l" t="t" r="r" b="b"/>
              <a:pathLst>
                <a:path w="2490" h="616" extrusionOk="0">
                  <a:moveTo>
                    <a:pt x="2474" y="616"/>
                  </a:moveTo>
                  <a:lnTo>
                    <a:pt x="580" y="48"/>
                  </a:lnTo>
                  <a:lnTo>
                    <a:pt x="28" y="469"/>
                  </a:lnTo>
                  <a:lnTo>
                    <a:pt x="0" y="437"/>
                  </a:lnTo>
                  <a:lnTo>
                    <a:pt x="572" y="0"/>
                  </a:lnTo>
                  <a:lnTo>
                    <a:pt x="2490" y="578"/>
                  </a:lnTo>
                  <a:lnTo>
                    <a:pt x="2474" y="61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6" name="Google Shape;4336;p98"/>
            <p:cNvSpPr/>
            <p:nvPr/>
          </p:nvSpPr>
          <p:spPr>
            <a:xfrm>
              <a:off x="4294188" y="966788"/>
              <a:ext cx="44450" cy="10128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7" name="Google Shape;4337;p98"/>
            <p:cNvSpPr/>
            <p:nvPr/>
          </p:nvSpPr>
          <p:spPr>
            <a:xfrm>
              <a:off x="3952875" y="1938338"/>
              <a:ext cx="736600" cy="241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8" name="Google Shape;4338;p98"/>
            <p:cNvSpPr/>
            <p:nvPr/>
          </p:nvSpPr>
          <p:spPr>
            <a:xfrm>
              <a:off x="4224338" y="1855788"/>
              <a:ext cx="187325" cy="12382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9" name="Google Shape;4339;p98"/>
            <p:cNvSpPr/>
            <p:nvPr/>
          </p:nvSpPr>
          <p:spPr>
            <a:xfrm>
              <a:off x="3044825" y="752475"/>
              <a:ext cx="771525" cy="36512"/>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0" name="Google Shape;4340;p98"/>
            <p:cNvSpPr/>
            <p:nvPr/>
          </p:nvSpPr>
          <p:spPr>
            <a:xfrm>
              <a:off x="3044825" y="900113"/>
              <a:ext cx="1287463" cy="88900"/>
            </a:xfrm>
            <a:custGeom>
              <a:avLst/>
              <a:gdLst/>
              <a:ahLst/>
              <a:cxnLst/>
              <a:rect l="l" t="t" r="r" b="b"/>
              <a:pathLst>
                <a:path w="811" h="56" extrusionOk="0">
                  <a:moveTo>
                    <a:pt x="0" y="56"/>
                  </a:moveTo>
                  <a:lnTo>
                    <a:pt x="0" y="30"/>
                  </a:lnTo>
                  <a:lnTo>
                    <a:pt x="725" y="30"/>
                  </a:lnTo>
                  <a:lnTo>
                    <a:pt x="735" y="0"/>
                  </a:lnTo>
                  <a:lnTo>
                    <a:pt x="811" y="30"/>
                  </a:lnTo>
                  <a:lnTo>
                    <a:pt x="811" y="56"/>
                  </a:lnTo>
                  <a:lnTo>
                    <a:pt x="0" y="5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1" name="Google Shape;4341;p98"/>
            <p:cNvSpPr/>
            <p:nvPr/>
          </p:nvSpPr>
          <p:spPr>
            <a:xfrm>
              <a:off x="3781425" y="752475"/>
              <a:ext cx="34925" cy="214312"/>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2" name="Google Shape;4342;p98"/>
            <p:cNvSpPr/>
            <p:nvPr/>
          </p:nvSpPr>
          <p:spPr>
            <a:xfrm>
              <a:off x="3949700" y="820738"/>
              <a:ext cx="38100" cy="13335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3" name="Google Shape;4343;p98"/>
            <p:cNvSpPr/>
            <p:nvPr/>
          </p:nvSpPr>
          <p:spPr>
            <a:xfrm>
              <a:off x="3614738" y="768350"/>
              <a:ext cx="185738" cy="185737"/>
            </a:xfrm>
            <a:custGeom>
              <a:avLst/>
              <a:gdLst/>
              <a:ahLst/>
              <a:cxnLst/>
              <a:rect l="l" t="t" r="r" b="b"/>
              <a:pathLst>
                <a:path w="117" h="117" extrusionOk="0">
                  <a:moveTo>
                    <a:pt x="0" y="105"/>
                  </a:moveTo>
                  <a:lnTo>
                    <a:pt x="107" y="0"/>
                  </a:lnTo>
                  <a:lnTo>
                    <a:pt x="117" y="11"/>
                  </a:lnTo>
                  <a:lnTo>
                    <a:pt x="12" y="117"/>
                  </a:lnTo>
                  <a:lnTo>
                    <a:pt x="0" y="10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4" name="Google Shape;4344;p98"/>
            <p:cNvSpPr/>
            <p:nvPr/>
          </p:nvSpPr>
          <p:spPr>
            <a:xfrm>
              <a:off x="3797300" y="814388"/>
              <a:ext cx="142875" cy="139700"/>
            </a:xfrm>
            <a:custGeom>
              <a:avLst/>
              <a:gdLst/>
              <a:ahLst/>
              <a:cxnLst/>
              <a:rect l="l" t="t" r="r" b="b"/>
              <a:pathLst>
                <a:path w="90" h="88" extrusionOk="0">
                  <a:moveTo>
                    <a:pt x="0" y="78"/>
                  </a:moveTo>
                  <a:lnTo>
                    <a:pt x="78" y="0"/>
                  </a:lnTo>
                  <a:lnTo>
                    <a:pt x="90" y="10"/>
                  </a:lnTo>
                  <a:lnTo>
                    <a:pt x="12" y="88"/>
                  </a:lnTo>
                  <a:lnTo>
                    <a:pt x="0" y="7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5" name="Google Shape;4345;p98"/>
            <p:cNvSpPr/>
            <p:nvPr/>
          </p:nvSpPr>
          <p:spPr>
            <a:xfrm>
              <a:off x="3614738" y="768350"/>
              <a:ext cx="185738" cy="185737"/>
            </a:xfrm>
            <a:custGeom>
              <a:avLst/>
              <a:gdLst/>
              <a:ahLst/>
              <a:cxnLst/>
              <a:rect l="l" t="t" r="r" b="b"/>
              <a:pathLst>
                <a:path w="117" h="117" extrusionOk="0">
                  <a:moveTo>
                    <a:pt x="12" y="0"/>
                  </a:moveTo>
                  <a:lnTo>
                    <a:pt x="117" y="105"/>
                  </a:lnTo>
                  <a:lnTo>
                    <a:pt x="107" y="117"/>
                  </a:lnTo>
                  <a:lnTo>
                    <a:pt x="0" y="11"/>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6" name="Google Shape;4346;p98"/>
            <p:cNvSpPr/>
            <p:nvPr/>
          </p:nvSpPr>
          <p:spPr>
            <a:xfrm>
              <a:off x="3602038" y="752475"/>
              <a:ext cx="38100" cy="214312"/>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7" name="Google Shape;4347;p98"/>
            <p:cNvSpPr/>
            <p:nvPr/>
          </p:nvSpPr>
          <p:spPr>
            <a:xfrm>
              <a:off x="3440113" y="768350"/>
              <a:ext cx="184150" cy="185737"/>
            </a:xfrm>
            <a:custGeom>
              <a:avLst/>
              <a:gdLst/>
              <a:ahLst/>
              <a:cxnLst/>
              <a:rect l="l" t="t" r="r" b="b"/>
              <a:pathLst>
                <a:path w="116" h="117" extrusionOk="0">
                  <a:moveTo>
                    <a:pt x="0" y="105"/>
                  </a:moveTo>
                  <a:lnTo>
                    <a:pt x="104" y="0"/>
                  </a:lnTo>
                  <a:lnTo>
                    <a:pt x="116" y="11"/>
                  </a:lnTo>
                  <a:lnTo>
                    <a:pt x="10" y="117"/>
                  </a:lnTo>
                  <a:lnTo>
                    <a:pt x="0" y="10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8" name="Google Shape;4348;p98"/>
            <p:cNvSpPr/>
            <p:nvPr/>
          </p:nvSpPr>
          <p:spPr>
            <a:xfrm>
              <a:off x="3440113" y="768350"/>
              <a:ext cx="184150" cy="185737"/>
            </a:xfrm>
            <a:custGeom>
              <a:avLst/>
              <a:gdLst/>
              <a:ahLst/>
              <a:cxnLst/>
              <a:rect l="l" t="t" r="r" b="b"/>
              <a:pathLst>
                <a:path w="116" h="117" extrusionOk="0">
                  <a:moveTo>
                    <a:pt x="10" y="0"/>
                  </a:moveTo>
                  <a:lnTo>
                    <a:pt x="116" y="105"/>
                  </a:lnTo>
                  <a:lnTo>
                    <a:pt x="104" y="117"/>
                  </a:lnTo>
                  <a:lnTo>
                    <a:pt x="0" y="11"/>
                  </a:lnTo>
                  <a:lnTo>
                    <a:pt x="1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9" name="Google Shape;4349;p98"/>
            <p:cNvSpPr/>
            <p:nvPr/>
          </p:nvSpPr>
          <p:spPr>
            <a:xfrm>
              <a:off x="3427413" y="752475"/>
              <a:ext cx="38100" cy="214312"/>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50" name="Google Shape;4350;p98"/>
            <p:cNvSpPr/>
            <p:nvPr/>
          </p:nvSpPr>
          <p:spPr>
            <a:xfrm>
              <a:off x="3260725" y="768350"/>
              <a:ext cx="188913" cy="185737"/>
            </a:xfrm>
            <a:custGeom>
              <a:avLst/>
              <a:gdLst/>
              <a:ahLst/>
              <a:cxnLst/>
              <a:rect l="l" t="t" r="r" b="b"/>
              <a:pathLst>
                <a:path w="119" h="117" extrusionOk="0">
                  <a:moveTo>
                    <a:pt x="0" y="105"/>
                  </a:moveTo>
                  <a:lnTo>
                    <a:pt x="107" y="0"/>
                  </a:lnTo>
                  <a:lnTo>
                    <a:pt x="119" y="11"/>
                  </a:lnTo>
                  <a:lnTo>
                    <a:pt x="12" y="117"/>
                  </a:lnTo>
                  <a:lnTo>
                    <a:pt x="0" y="10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51" name="Google Shape;4351;p98"/>
            <p:cNvSpPr/>
            <p:nvPr/>
          </p:nvSpPr>
          <p:spPr>
            <a:xfrm>
              <a:off x="3260725" y="768350"/>
              <a:ext cx="188913" cy="185737"/>
            </a:xfrm>
            <a:custGeom>
              <a:avLst/>
              <a:gdLst/>
              <a:ahLst/>
              <a:cxnLst/>
              <a:rect l="l" t="t" r="r" b="b"/>
              <a:pathLst>
                <a:path w="119" h="117" extrusionOk="0">
                  <a:moveTo>
                    <a:pt x="12" y="0"/>
                  </a:moveTo>
                  <a:lnTo>
                    <a:pt x="119" y="105"/>
                  </a:lnTo>
                  <a:lnTo>
                    <a:pt x="107" y="117"/>
                  </a:lnTo>
                  <a:lnTo>
                    <a:pt x="0" y="11"/>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52" name="Google Shape;4352;p98"/>
            <p:cNvSpPr/>
            <p:nvPr/>
          </p:nvSpPr>
          <p:spPr>
            <a:xfrm>
              <a:off x="3251200" y="752475"/>
              <a:ext cx="34925" cy="214312"/>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53" name="Google Shape;4353;p98"/>
            <p:cNvSpPr/>
            <p:nvPr/>
          </p:nvSpPr>
          <p:spPr>
            <a:xfrm>
              <a:off x="3086100" y="768350"/>
              <a:ext cx="184150" cy="185737"/>
            </a:xfrm>
            <a:custGeom>
              <a:avLst/>
              <a:gdLst/>
              <a:ahLst/>
              <a:cxnLst/>
              <a:rect l="l" t="t" r="r" b="b"/>
              <a:pathLst>
                <a:path w="116" h="117" extrusionOk="0">
                  <a:moveTo>
                    <a:pt x="0" y="105"/>
                  </a:moveTo>
                  <a:lnTo>
                    <a:pt x="106" y="0"/>
                  </a:lnTo>
                  <a:lnTo>
                    <a:pt x="116" y="11"/>
                  </a:lnTo>
                  <a:lnTo>
                    <a:pt x="12" y="117"/>
                  </a:lnTo>
                  <a:lnTo>
                    <a:pt x="0" y="10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54" name="Google Shape;4354;p98"/>
            <p:cNvSpPr/>
            <p:nvPr/>
          </p:nvSpPr>
          <p:spPr>
            <a:xfrm>
              <a:off x="3086100" y="768350"/>
              <a:ext cx="184150" cy="185737"/>
            </a:xfrm>
            <a:custGeom>
              <a:avLst/>
              <a:gdLst/>
              <a:ahLst/>
              <a:cxnLst/>
              <a:rect l="l" t="t" r="r" b="b"/>
              <a:pathLst>
                <a:path w="116" h="117" extrusionOk="0">
                  <a:moveTo>
                    <a:pt x="12" y="0"/>
                  </a:moveTo>
                  <a:lnTo>
                    <a:pt x="116" y="105"/>
                  </a:lnTo>
                  <a:lnTo>
                    <a:pt x="106" y="117"/>
                  </a:lnTo>
                  <a:lnTo>
                    <a:pt x="0" y="11"/>
                  </a:lnTo>
                  <a:lnTo>
                    <a:pt x="12"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55" name="Google Shape;4355;p98"/>
            <p:cNvSpPr/>
            <p:nvPr/>
          </p:nvSpPr>
          <p:spPr>
            <a:xfrm>
              <a:off x="3952875" y="2192338"/>
              <a:ext cx="736600" cy="24288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56" name="Google Shape;4356;p98"/>
            <p:cNvSpPr/>
            <p:nvPr/>
          </p:nvSpPr>
          <p:spPr>
            <a:xfrm>
              <a:off x="3175" y="695325"/>
              <a:ext cx="206375" cy="676275"/>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57" name="Google Shape;4357;p98"/>
            <p:cNvSpPr/>
            <p:nvPr/>
          </p:nvSpPr>
          <p:spPr>
            <a:xfrm>
              <a:off x="752475" y="4430713"/>
              <a:ext cx="1154113" cy="207962"/>
            </a:xfrm>
            <a:custGeom>
              <a:avLst/>
              <a:gdLst/>
              <a:ahLst/>
              <a:cxnLst/>
              <a:rect l="l" t="t" r="r" b="b"/>
              <a:pathLst>
                <a:path w="362" h="65" extrusionOk="0">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46"/>
          <p:cNvSpPr txBox="1">
            <a:spLocks noGrp="1"/>
          </p:cNvSpPr>
          <p:nvPr>
            <p:ph type="body" idx="1"/>
          </p:nvPr>
        </p:nvSpPr>
        <p:spPr>
          <a:xfrm>
            <a:off x="729332" y="215441"/>
            <a:ext cx="8414700" cy="543300"/>
          </a:xfrm>
          <a:prstGeom prst="rect">
            <a:avLst/>
          </a:prstGeom>
        </p:spPr>
        <p:txBody>
          <a:bodyPr spcFirstLastPara="1" wrap="square" lIns="68575" tIns="34275" rIns="68575" bIns="34275" anchor="ctr" anchorCtr="0">
            <a:noAutofit/>
          </a:bodyPr>
          <a:lstStyle/>
          <a:p>
            <a:pPr marL="0" lvl="0" indent="0" algn="l" rtl="0">
              <a:lnSpc>
                <a:spcPct val="100000"/>
              </a:lnSpc>
              <a:spcBef>
                <a:spcPts val="0"/>
              </a:spcBef>
              <a:spcAft>
                <a:spcPts val="0"/>
              </a:spcAft>
              <a:buNone/>
            </a:pPr>
            <a:endParaRPr sz="1800" b="1" u="sng">
              <a:solidFill>
                <a:schemeClr val="dk1"/>
              </a:solidFill>
            </a:endParaRPr>
          </a:p>
          <a:p>
            <a:pPr marL="0" lvl="0" indent="0" algn="l" rtl="0">
              <a:lnSpc>
                <a:spcPct val="100000"/>
              </a:lnSpc>
              <a:spcBef>
                <a:spcPts val="0"/>
              </a:spcBef>
              <a:spcAft>
                <a:spcPts val="0"/>
              </a:spcAft>
              <a:buNone/>
            </a:pPr>
            <a:endParaRPr sz="1800" b="1" u="sng">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800" b="1" u="sng">
                <a:solidFill>
                  <a:schemeClr val="dk1"/>
                </a:solidFill>
              </a:rPr>
              <a:t>Problem Statement</a:t>
            </a:r>
            <a:endParaRPr sz="1800" b="1" u="sng">
              <a:solidFill>
                <a:schemeClr val="dk1"/>
              </a:solidFill>
            </a:endParaRPr>
          </a:p>
          <a:p>
            <a:pPr marL="0" lvl="0" indent="0" algn="l" rtl="0">
              <a:spcBef>
                <a:spcPts val="800"/>
              </a:spcBef>
              <a:spcAft>
                <a:spcPts val="0"/>
              </a:spcAft>
              <a:buNone/>
            </a:pPr>
            <a:endParaRPr/>
          </a:p>
        </p:txBody>
      </p:sp>
      <p:sp>
        <p:nvSpPr>
          <p:cNvPr id="1320" name="Google Shape;1320;p46"/>
          <p:cNvSpPr txBox="1"/>
          <p:nvPr/>
        </p:nvSpPr>
        <p:spPr>
          <a:xfrm>
            <a:off x="533400" y="1078950"/>
            <a:ext cx="2946300" cy="2955300"/>
          </a:xfrm>
          <a:prstGeom prst="rect">
            <a:avLst/>
          </a:prstGeom>
          <a:solidFill>
            <a:srgbClr val="F9CB9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dk1"/>
                </a:solidFill>
              </a:rPr>
              <a:t>We’re contacted by the IT-Safety Team of ABC Chemical Co. to help them to improve their safety record by tracking &amp; enforcing PPE compliance by on-site construction workers. </a:t>
            </a:r>
            <a:endParaRPr sz="1200" i="1">
              <a:solidFill>
                <a:schemeClr val="dk1"/>
              </a:solidFill>
            </a:endParaRPr>
          </a:p>
          <a:p>
            <a:pPr marL="0" lvl="0" indent="0" algn="l" rtl="0">
              <a:spcBef>
                <a:spcPts val="0"/>
              </a:spcBef>
              <a:spcAft>
                <a:spcPts val="0"/>
              </a:spcAft>
              <a:buNone/>
            </a:pPr>
            <a:endParaRPr sz="1200" i="1">
              <a:solidFill>
                <a:schemeClr val="dk1"/>
              </a:solidFill>
            </a:endParaRPr>
          </a:p>
          <a:p>
            <a:pPr marL="0" lvl="0" indent="0" algn="l" rtl="0">
              <a:spcBef>
                <a:spcPts val="0"/>
              </a:spcBef>
              <a:spcAft>
                <a:spcPts val="0"/>
              </a:spcAft>
              <a:buNone/>
            </a:pPr>
            <a:r>
              <a:rPr lang="en" sz="1200" i="1">
                <a:solidFill>
                  <a:schemeClr val="dk1"/>
                </a:solidFill>
              </a:rPr>
              <a:t>There are few full time Safety Officers while the number of worksites and workers are numerous and physical walkabouts by the S.O. are insufficient to detect all violations and take prompt remedial measures.</a:t>
            </a:r>
            <a:endParaRPr sz="1200" i="1">
              <a:solidFill>
                <a:schemeClr val="dk1"/>
              </a:solidFill>
            </a:endParaRPr>
          </a:p>
          <a:p>
            <a:pPr marL="0" lvl="0" indent="0" algn="l" rtl="0">
              <a:spcBef>
                <a:spcPts val="0"/>
              </a:spcBef>
              <a:spcAft>
                <a:spcPts val="0"/>
              </a:spcAft>
              <a:buNone/>
            </a:pPr>
            <a:endParaRPr sz="1200" i="1">
              <a:solidFill>
                <a:schemeClr val="dk1"/>
              </a:solidFill>
            </a:endParaRPr>
          </a:p>
          <a:p>
            <a:pPr marL="0" lvl="0" indent="0" algn="l" rtl="0">
              <a:spcBef>
                <a:spcPts val="0"/>
              </a:spcBef>
              <a:spcAft>
                <a:spcPts val="0"/>
              </a:spcAft>
              <a:buNone/>
            </a:pPr>
            <a:endParaRPr sz="1200" i="1">
              <a:solidFill>
                <a:schemeClr val="dk1"/>
              </a:solidFill>
            </a:endParaRPr>
          </a:p>
          <a:p>
            <a:pPr marL="0" lvl="0" indent="0" algn="l" rtl="0">
              <a:spcBef>
                <a:spcPts val="0"/>
              </a:spcBef>
              <a:spcAft>
                <a:spcPts val="0"/>
              </a:spcAft>
              <a:buNone/>
            </a:pPr>
            <a:endParaRPr sz="1200" i="1">
              <a:solidFill>
                <a:schemeClr val="dk1"/>
              </a:solidFill>
            </a:endParaRPr>
          </a:p>
        </p:txBody>
      </p:sp>
      <p:pic>
        <p:nvPicPr>
          <p:cNvPr id="1321" name="Google Shape;1321;p46"/>
          <p:cNvPicPr preferRelativeResize="0"/>
          <p:nvPr/>
        </p:nvPicPr>
        <p:blipFill>
          <a:blip r:embed="rId3">
            <a:alphaModFix/>
          </a:blip>
          <a:stretch>
            <a:fillRect/>
          </a:stretch>
        </p:blipFill>
        <p:spPr>
          <a:xfrm>
            <a:off x="3860700" y="911149"/>
            <a:ext cx="4593400" cy="3445050"/>
          </a:xfrm>
          <a:prstGeom prst="rect">
            <a:avLst/>
          </a:prstGeom>
          <a:noFill/>
          <a:ln>
            <a:noFill/>
          </a:ln>
        </p:spPr>
      </p:pic>
      <p:sp>
        <p:nvSpPr>
          <p:cNvPr id="1322" name="Google Shape;1322;p46"/>
          <p:cNvSpPr txBox="1"/>
          <p:nvPr/>
        </p:nvSpPr>
        <p:spPr>
          <a:xfrm>
            <a:off x="7162550" y="48644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47"/>
          <p:cNvSpPr txBox="1">
            <a:spLocks noGrp="1"/>
          </p:cNvSpPr>
          <p:nvPr>
            <p:ph type="body" idx="1"/>
          </p:nvPr>
        </p:nvSpPr>
        <p:spPr>
          <a:xfrm>
            <a:off x="605632" y="215441"/>
            <a:ext cx="8414700" cy="543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2000"/>
              <a:t>Problem </a:t>
            </a:r>
            <a:r>
              <a:rPr lang="en" sz="2000">
                <a:solidFill>
                  <a:schemeClr val="accent1"/>
                </a:solidFill>
              </a:rPr>
              <a:t>Statement</a:t>
            </a:r>
            <a:endParaRPr sz="2000"/>
          </a:p>
        </p:txBody>
      </p:sp>
      <p:grpSp>
        <p:nvGrpSpPr>
          <p:cNvPr id="1328" name="Google Shape;1328;p47"/>
          <p:cNvGrpSpPr/>
          <p:nvPr/>
        </p:nvGrpSpPr>
        <p:grpSpPr>
          <a:xfrm>
            <a:off x="-15714" y="950066"/>
            <a:ext cx="4143047" cy="292368"/>
            <a:chOff x="3638881" y="1932349"/>
            <a:chExt cx="12210572" cy="379846"/>
          </a:xfrm>
        </p:grpSpPr>
        <p:sp>
          <p:nvSpPr>
            <p:cNvPr id="1329" name="Google Shape;1329;p47"/>
            <p:cNvSpPr/>
            <p:nvPr/>
          </p:nvSpPr>
          <p:spPr>
            <a:xfrm>
              <a:off x="3657453" y="1932349"/>
              <a:ext cx="12192000" cy="379800"/>
            </a:xfrm>
            <a:prstGeom prst="rect">
              <a:avLst/>
            </a:prstGeom>
            <a:solidFill>
              <a:srgbClr val="F27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330" name="Google Shape;1330;p47"/>
            <p:cNvSpPr/>
            <p:nvPr/>
          </p:nvSpPr>
          <p:spPr>
            <a:xfrm>
              <a:off x="3638881" y="1933431"/>
              <a:ext cx="12192000" cy="378764"/>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grpSp>
        <p:nvGrpSpPr>
          <p:cNvPr id="1331" name="Google Shape;1331;p47"/>
          <p:cNvGrpSpPr/>
          <p:nvPr/>
        </p:nvGrpSpPr>
        <p:grpSpPr>
          <a:xfrm>
            <a:off x="-15826" y="3816216"/>
            <a:ext cx="4143047" cy="292368"/>
            <a:chOff x="3638881" y="1932349"/>
            <a:chExt cx="12210572" cy="379846"/>
          </a:xfrm>
        </p:grpSpPr>
        <p:sp>
          <p:nvSpPr>
            <p:cNvPr id="1332" name="Google Shape;1332;p47"/>
            <p:cNvSpPr/>
            <p:nvPr/>
          </p:nvSpPr>
          <p:spPr>
            <a:xfrm>
              <a:off x="3657453" y="1932349"/>
              <a:ext cx="12192000" cy="379800"/>
            </a:xfrm>
            <a:prstGeom prst="rect">
              <a:avLst/>
            </a:prstGeom>
            <a:solidFill>
              <a:srgbClr val="F27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333" name="Google Shape;1333;p47"/>
            <p:cNvSpPr/>
            <p:nvPr/>
          </p:nvSpPr>
          <p:spPr>
            <a:xfrm>
              <a:off x="3638881" y="1933431"/>
              <a:ext cx="12192000" cy="378764"/>
            </a:xfrm>
            <a:custGeom>
              <a:avLst/>
              <a:gdLst/>
              <a:ahLst/>
              <a:cxnLst/>
              <a:rect l="l" t="t" r="r" b="b"/>
              <a:pathLst>
                <a:path w="12192000" h="362454" extrusionOk="0">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334" name="Google Shape;1334;p47"/>
          <p:cNvSpPr txBox="1"/>
          <p:nvPr/>
        </p:nvSpPr>
        <p:spPr>
          <a:xfrm>
            <a:off x="81800" y="1308875"/>
            <a:ext cx="39879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We’re contacted by the IT-Safety Team of ABC Chemical Co. to help them to improve their safety record by tracking &amp; enforcing PPE compliance by on-site construction workers.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There are few full time Safety Officers while the number of worksites and workers are numerous and physical walkabouts by the S.O. are insufficient to detect all violations and take prompt remedial measures.</a:t>
            </a:r>
            <a:endParaRPr sz="1600"/>
          </a:p>
        </p:txBody>
      </p:sp>
      <p:pic>
        <p:nvPicPr>
          <p:cNvPr id="1335" name="Google Shape;1335;p47"/>
          <p:cNvPicPr preferRelativeResize="0"/>
          <p:nvPr/>
        </p:nvPicPr>
        <p:blipFill>
          <a:blip r:embed="rId3">
            <a:alphaModFix/>
          </a:blip>
          <a:stretch>
            <a:fillRect/>
          </a:stretch>
        </p:blipFill>
        <p:spPr>
          <a:xfrm>
            <a:off x="4126841" y="645175"/>
            <a:ext cx="5017158" cy="3631126"/>
          </a:xfrm>
          <a:prstGeom prst="rect">
            <a:avLst/>
          </a:prstGeom>
          <a:noFill/>
          <a:ln>
            <a:noFill/>
          </a:ln>
          <a:effectLst>
            <a:outerShdw blurRad="85725" algn="bl" rotWithShape="0">
              <a:srgbClr val="0C0C0C">
                <a:alpha val="57000"/>
              </a:srgbClr>
            </a:outerShdw>
          </a:effectLst>
        </p:spPr>
      </p:pic>
      <p:sp>
        <p:nvSpPr>
          <p:cNvPr id="1336" name="Google Shape;1336;p47"/>
          <p:cNvSpPr txBox="1"/>
          <p:nvPr/>
        </p:nvSpPr>
        <p:spPr>
          <a:xfrm>
            <a:off x="7162550" y="48644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grpSp>
        <p:nvGrpSpPr>
          <p:cNvPr id="1337" name="Google Shape;1337;p47"/>
          <p:cNvGrpSpPr/>
          <p:nvPr/>
        </p:nvGrpSpPr>
        <p:grpSpPr>
          <a:xfrm>
            <a:off x="-76200" y="-59438"/>
            <a:ext cx="9225705" cy="128126"/>
            <a:chOff x="-48040" y="6512575"/>
            <a:chExt cx="12300940" cy="364200"/>
          </a:xfrm>
        </p:grpSpPr>
        <p:sp>
          <p:nvSpPr>
            <p:cNvPr id="1338" name="Google Shape;1338;p47"/>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39" name="Google Shape;1339;p47"/>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pic>
        <p:nvPicPr>
          <p:cNvPr id="1344" name="Google Shape;1344;p48"/>
          <p:cNvPicPr preferRelativeResize="0"/>
          <p:nvPr/>
        </p:nvPicPr>
        <p:blipFill>
          <a:blip r:embed="rId3">
            <a:alphaModFix/>
          </a:blip>
          <a:stretch>
            <a:fillRect/>
          </a:stretch>
        </p:blipFill>
        <p:spPr>
          <a:xfrm>
            <a:off x="275874" y="448275"/>
            <a:ext cx="3592200" cy="2221976"/>
          </a:xfrm>
          <a:prstGeom prst="rect">
            <a:avLst/>
          </a:prstGeom>
          <a:noFill/>
          <a:ln>
            <a:noFill/>
          </a:ln>
        </p:spPr>
      </p:pic>
      <p:pic>
        <p:nvPicPr>
          <p:cNvPr id="1345" name="Google Shape;1345;p48"/>
          <p:cNvPicPr preferRelativeResize="0"/>
          <p:nvPr/>
        </p:nvPicPr>
        <p:blipFill>
          <a:blip r:embed="rId4">
            <a:alphaModFix/>
          </a:blip>
          <a:stretch>
            <a:fillRect/>
          </a:stretch>
        </p:blipFill>
        <p:spPr>
          <a:xfrm>
            <a:off x="4768799" y="2918994"/>
            <a:ext cx="3186125" cy="1892682"/>
          </a:xfrm>
          <a:prstGeom prst="rect">
            <a:avLst/>
          </a:prstGeom>
          <a:noFill/>
          <a:ln>
            <a:noFill/>
          </a:ln>
        </p:spPr>
      </p:pic>
      <p:pic>
        <p:nvPicPr>
          <p:cNvPr id="1346" name="Google Shape;1346;p48"/>
          <p:cNvPicPr preferRelativeResize="0"/>
          <p:nvPr/>
        </p:nvPicPr>
        <p:blipFill>
          <a:blip r:embed="rId5">
            <a:alphaModFix/>
          </a:blip>
          <a:stretch>
            <a:fillRect/>
          </a:stretch>
        </p:blipFill>
        <p:spPr>
          <a:xfrm>
            <a:off x="334525" y="2895825"/>
            <a:ext cx="3299475" cy="2178900"/>
          </a:xfrm>
          <a:prstGeom prst="rect">
            <a:avLst/>
          </a:prstGeom>
          <a:noFill/>
          <a:ln>
            <a:noFill/>
          </a:ln>
        </p:spPr>
      </p:pic>
      <p:pic>
        <p:nvPicPr>
          <p:cNvPr id="1347" name="Google Shape;1347;p48"/>
          <p:cNvPicPr preferRelativeResize="0"/>
          <p:nvPr/>
        </p:nvPicPr>
        <p:blipFill>
          <a:blip r:embed="rId6">
            <a:alphaModFix/>
          </a:blip>
          <a:stretch>
            <a:fillRect/>
          </a:stretch>
        </p:blipFill>
        <p:spPr>
          <a:xfrm>
            <a:off x="4655450" y="543829"/>
            <a:ext cx="3299474" cy="2075095"/>
          </a:xfrm>
          <a:prstGeom prst="rect">
            <a:avLst/>
          </a:prstGeom>
          <a:noFill/>
          <a:ln>
            <a:noFill/>
          </a:ln>
        </p:spPr>
      </p:pic>
      <p:sp>
        <p:nvSpPr>
          <p:cNvPr id="1348" name="Google Shape;1348;p48"/>
          <p:cNvSpPr txBox="1"/>
          <p:nvPr/>
        </p:nvSpPr>
        <p:spPr>
          <a:xfrm>
            <a:off x="1515875" y="125450"/>
            <a:ext cx="541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t>Workplace Safety in Singapore - Some statistics</a:t>
            </a:r>
            <a:endParaRPr u="sng"/>
          </a:p>
        </p:txBody>
      </p:sp>
      <p:sp>
        <p:nvSpPr>
          <p:cNvPr id="1349" name="Google Shape;1349;p48"/>
          <p:cNvSpPr txBox="1"/>
          <p:nvPr/>
        </p:nvSpPr>
        <p:spPr>
          <a:xfrm>
            <a:off x="3617175" y="4861225"/>
            <a:ext cx="3543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Source: Workplace Safety &amp; Health Report, 2019 - MOM</a:t>
            </a:r>
            <a:endParaRPr sz="1000"/>
          </a:p>
        </p:txBody>
      </p:sp>
      <p:sp>
        <p:nvSpPr>
          <p:cNvPr id="1350" name="Google Shape;1350;p48"/>
          <p:cNvSpPr/>
          <p:nvPr/>
        </p:nvSpPr>
        <p:spPr>
          <a:xfrm>
            <a:off x="3372625" y="1850475"/>
            <a:ext cx="189000" cy="7686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7580950" y="1959900"/>
            <a:ext cx="328200" cy="6591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4928175" y="4238175"/>
            <a:ext cx="921900" cy="4875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275875" y="2865250"/>
            <a:ext cx="1057200" cy="2985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4506775" y="477550"/>
            <a:ext cx="3114000" cy="4476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49"/>
          <p:cNvSpPr/>
          <p:nvPr/>
        </p:nvSpPr>
        <p:spPr>
          <a:xfrm>
            <a:off x="686900" y="703000"/>
            <a:ext cx="3430500" cy="2150700"/>
          </a:xfrm>
          <a:prstGeom prst="rect">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pic>
        <p:nvPicPr>
          <p:cNvPr id="1360" name="Google Shape;1360;p49"/>
          <p:cNvPicPr preferRelativeResize="0"/>
          <p:nvPr/>
        </p:nvPicPr>
        <p:blipFill>
          <a:blip r:embed="rId3">
            <a:alphaModFix/>
          </a:blip>
          <a:stretch>
            <a:fillRect/>
          </a:stretch>
        </p:blipFill>
        <p:spPr>
          <a:xfrm>
            <a:off x="763100" y="761250"/>
            <a:ext cx="3275685" cy="2026201"/>
          </a:xfrm>
          <a:prstGeom prst="rect">
            <a:avLst/>
          </a:prstGeom>
          <a:noFill/>
          <a:ln>
            <a:noFill/>
          </a:ln>
        </p:spPr>
      </p:pic>
      <p:sp>
        <p:nvSpPr>
          <p:cNvPr id="1361" name="Google Shape;1361;p49"/>
          <p:cNvSpPr/>
          <p:nvPr/>
        </p:nvSpPr>
        <p:spPr>
          <a:xfrm>
            <a:off x="685688" y="2853800"/>
            <a:ext cx="3430500" cy="2150700"/>
          </a:xfrm>
          <a:prstGeom prst="rect">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pic>
        <p:nvPicPr>
          <p:cNvPr id="1362" name="Google Shape;1362;p49"/>
          <p:cNvPicPr preferRelativeResize="0"/>
          <p:nvPr/>
        </p:nvPicPr>
        <p:blipFill>
          <a:blip r:embed="rId4">
            <a:alphaModFix/>
          </a:blip>
          <a:stretch>
            <a:fillRect/>
          </a:stretch>
        </p:blipFill>
        <p:spPr>
          <a:xfrm>
            <a:off x="791725" y="2895825"/>
            <a:ext cx="3193124" cy="2026201"/>
          </a:xfrm>
          <a:prstGeom prst="rect">
            <a:avLst/>
          </a:prstGeom>
          <a:noFill/>
          <a:ln>
            <a:noFill/>
          </a:ln>
        </p:spPr>
      </p:pic>
      <p:sp>
        <p:nvSpPr>
          <p:cNvPr id="1363" name="Google Shape;1363;p49"/>
          <p:cNvSpPr/>
          <p:nvPr/>
        </p:nvSpPr>
        <p:spPr>
          <a:xfrm>
            <a:off x="4113450" y="685050"/>
            <a:ext cx="3430500" cy="2150700"/>
          </a:xfrm>
          <a:prstGeom prst="rect">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1364" name="Google Shape;1364;p49"/>
          <p:cNvSpPr/>
          <p:nvPr/>
        </p:nvSpPr>
        <p:spPr>
          <a:xfrm>
            <a:off x="4112238" y="2835850"/>
            <a:ext cx="3430500" cy="2150700"/>
          </a:xfrm>
          <a:prstGeom prst="rect">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pic>
        <p:nvPicPr>
          <p:cNvPr id="1365" name="Google Shape;1365;p49"/>
          <p:cNvPicPr preferRelativeResize="0"/>
          <p:nvPr/>
        </p:nvPicPr>
        <p:blipFill>
          <a:blip r:embed="rId5">
            <a:alphaModFix/>
          </a:blip>
          <a:stretch>
            <a:fillRect/>
          </a:stretch>
        </p:blipFill>
        <p:spPr>
          <a:xfrm>
            <a:off x="4198250" y="772425"/>
            <a:ext cx="3299474" cy="2015024"/>
          </a:xfrm>
          <a:prstGeom prst="rect">
            <a:avLst/>
          </a:prstGeom>
          <a:noFill/>
          <a:ln>
            <a:noFill/>
          </a:ln>
        </p:spPr>
      </p:pic>
      <p:pic>
        <p:nvPicPr>
          <p:cNvPr id="1366" name="Google Shape;1366;p49"/>
          <p:cNvPicPr preferRelativeResize="0"/>
          <p:nvPr/>
        </p:nvPicPr>
        <p:blipFill>
          <a:blip r:embed="rId6">
            <a:alphaModFix/>
          </a:blip>
          <a:stretch>
            <a:fillRect/>
          </a:stretch>
        </p:blipFill>
        <p:spPr>
          <a:xfrm>
            <a:off x="4159200" y="2919000"/>
            <a:ext cx="3275674" cy="1945871"/>
          </a:xfrm>
          <a:prstGeom prst="rect">
            <a:avLst/>
          </a:prstGeom>
          <a:noFill/>
          <a:ln>
            <a:noFill/>
          </a:ln>
        </p:spPr>
      </p:pic>
      <p:sp>
        <p:nvSpPr>
          <p:cNvPr id="1367" name="Google Shape;1367;p49"/>
          <p:cNvSpPr txBox="1">
            <a:spLocks noGrp="1"/>
          </p:cNvSpPr>
          <p:nvPr>
            <p:ph type="body" idx="1"/>
          </p:nvPr>
        </p:nvSpPr>
        <p:spPr>
          <a:xfrm>
            <a:off x="544925" y="74527"/>
            <a:ext cx="8414700" cy="686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62626"/>
              </a:buClr>
              <a:buSzPts val="4100"/>
              <a:buNone/>
            </a:pPr>
            <a:r>
              <a:rPr lang="en" sz="2000"/>
              <a:t>Workplace Safety in Singapore- </a:t>
            </a:r>
            <a:r>
              <a:rPr lang="en" sz="2000">
                <a:solidFill>
                  <a:srgbClr val="CD6600"/>
                </a:solidFill>
              </a:rPr>
              <a:t>Some statistics</a:t>
            </a:r>
            <a:endParaRPr sz="2000">
              <a:solidFill>
                <a:srgbClr val="CD6600"/>
              </a:solidFill>
            </a:endParaRPr>
          </a:p>
        </p:txBody>
      </p:sp>
      <p:sp>
        <p:nvSpPr>
          <p:cNvPr id="1368" name="Google Shape;1368;p49"/>
          <p:cNvSpPr txBox="1"/>
          <p:nvPr/>
        </p:nvSpPr>
        <p:spPr>
          <a:xfrm>
            <a:off x="7162550" y="4864475"/>
            <a:ext cx="188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Lee</a:t>
            </a:r>
            <a:r>
              <a:rPr lang="en" sz="1100">
                <a:solidFill>
                  <a:srgbClr val="CCCCCC"/>
                </a:solidFill>
              </a:rPr>
              <a:t>, Sabiny, Venkat, Gana</a:t>
            </a:r>
            <a:endParaRPr sz="1100">
              <a:solidFill>
                <a:srgbClr val="CCCCCC"/>
              </a:solidFill>
            </a:endParaRPr>
          </a:p>
        </p:txBody>
      </p:sp>
      <p:grpSp>
        <p:nvGrpSpPr>
          <p:cNvPr id="1369" name="Google Shape;1369;p49"/>
          <p:cNvGrpSpPr/>
          <p:nvPr/>
        </p:nvGrpSpPr>
        <p:grpSpPr>
          <a:xfrm>
            <a:off x="-76200" y="16762"/>
            <a:ext cx="9225705" cy="128126"/>
            <a:chOff x="-48040" y="6512575"/>
            <a:chExt cx="12300940" cy="364200"/>
          </a:xfrm>
        </p:grpSpPr>
        <p:sp>
          <p:nvSpPr>
            <p:cNvPr id="1370" name="Google Shape;1370;p49"/>
            <p:cNvSpPr/>
            <p:nvPr/>
          </p:nvSpPr>
          <p:spPr>
            <a:xfrm>
              <a:off x="0" y="6512575"/>
              <a:ext cx="12252900" cy="3642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71" name="Google Shape;1371;p49"/>
            <p:cNvSpPr/>
            <p:nvPr/>
          </p:nvSpPr>
          <p:spPr>
            <a:xfrm>
              <a:off x="-48040" y="6526705"/>
              <a:ext cx="12240040" cy="347675"/>
            </a:xfrm>
            <a:custGeom>
              <a:avLst/>
              <a:gdLst/>
              <a:ahLst/>
              <a:cxnLst/>
              <a:rect l="l" t="t" r="r" b="b"/>
              <a:pathLst>
                <a:path w="12240040" h="347675" extrusionOk="0">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and End Slide Master">
  <a:themeElements>
    <a:clrScheme name="allppt-construction">
      <a:dk1>
        <a:srgbClr val="000000"/>
      </a:dk1>
      <a:lt1>
        <a:srgbClr val="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llppt-Diagram-Theme-Color-01">
      <a:dk1>
        <a:srgbClr val="000000"/>
      </a:dk1>
      <a:lt1>
        <a:srgbClr val="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3977</Words>
  <Application>Microsoft Office PowerPoint</Application>
  <PresentationFormat>On-screen Show (16:9)</PresentationFormat>
  <Paragraphs>373</Paragraphs>
  <Slides>58</Slides>
  <Notes>58</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58</vt:i4>
      </vt:variant>
    </vt:vector>
  </HeadingPairs>
  <TitlesOfParts>
    <vt:vector size="64" baseType="lpstr">
      <vt:lpstr>Georgia</vt:lpstr>
      <vt:lpstr>Arial</vt:lpstr>
      <vt:lpstr>Old Standard TT</vt:lpstr>
      <vt:lpstr>Simple Light</vt:lpstr>
      <vt:lpstr>Cover and End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venkat n</cp:lastModifiedBy>
  <cp:revision>3</cp:revision>
  <dcterms:modified xsi:type="dcterms:W3CDTF">2021-04-11T12:05:16Z</dcterms:modified>
</cp:coreProperties>
</file>